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4"/>
    <p:sldMasterId id="2147483737" r:id="rId5"/>
    <p:sldMasterId id="2147483738" r:id="rId6"/>
    <p:sldMasterId id="2147483742" r:id="rId7"/>
    <p:sldMasterId id="2147483648" r:id="rId8"/>
    <p:sldMasterId id="2147483674" r:id="rId9"/>
    <p:sldMasterId id="2147483661" r:id="rId10"/>
  </p:sldMasterIdLst>
  <p:notesMasterIdLst>
    <p:notesMasterId r:id="rId22"/>
  </p:notesMasterIdLst>
  <p:handoutMasterIdLst>
    <p:handoutMasterId r:id="rId23"/>
  </p:handoutMasterIdLst>
  <p:sldIdLst>
    <p:sldId id="453" r:id="rId11"/>
    <p:sldId id="480" r:id="rId12"/>
    <p:sldId id="481" r:id="rId13"/>
    <p:sldId id="482" r:id="rId14"/>
    <p:sldId id="483" r:id="rId15"/>
    <p:sldId id="484" r:id="rId16"/>
    <p:sldId id="485" r:id="rId17"/>
    <p:sldId id="486" r:id="rId18"/>
    <p:sldId id="487" r:id="rId19"/>
    <p:sldId id="463" r:id="rId20"/>
    <p:sldId id="488" r:id="rId21"/>
  </p:sldIdLst>
  <p:sldSz cx="12192000" cy="6858000"/>
  <p:notesSz cx="6858000" cy="9144000"/>
  <p:embeddedFontLst>
    <p:embeddedFont>
      <p:font typeface="Caladea" panose="020B0604020202020204" charset="0"/>
      <p:regular r:id="rId24"/>
      <p:bold r:id="rId25"/>
      <p:italic r:id="rId26"/>
      <p:boldItalic r:id="rId27"/>
    </p:embeddedFont>
    <p:embeddedFont>
      <p:font typeface="Calibre Light" panose="020B0303030202060203" charset="0"/>
      <p:regular r:id="rId28"/>
      <p:italic r:id="rId29"/>
    </p:embeddedFont>
    <p:embeddedFont>
      <p:font typeface="Calibre Medium" panose="020B0603030202060203" charset="0"/>
      <p:regular r:id="rId30"/>
      <p:italic r:id="rId31"/>
    </p:embeddedFont>
    <p:embeddedFont>
      <p:font typeface="Calibre Semibold" panose="020B0703030202060203" charset="0"/>
      <p:regular r:id="rId32"/>
      <p:bold r:id="rId33"/>
      <p:italic r:id="rId34"/>
      <p:boldItalic r:id="rId35"/>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1D7DE"/>
    <a:srgbClr val="EA42A8"/>
    <a:srgbClr val="0E7DC7"/>
    <a:srgbClr val="E20023"/>
    <a:srgbClr val="3D9B8B"/>
    <a:srgbClr val="111110"/>
    <a:srgbClr val="E30613"/>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656C04-942E-5342-B8D4-21E63F44B867}" v="24" dt="2024-04-04T09:22:08.32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08" autoAdjust="0"/>
    <p:restoredTop sz="90978" autoAdjust="0"/>
  </p:normalViewPr>
  <p:slideViewPr>
    <p:cSldViewPr snapToGrid="0">
      <p:cViewPr varScale="1">
        <p:scale>
          <a:sx n="145" d="100"/>
          <a:sy n="145" d="100"/>
        </p:scale>
        <p:origin x="1584"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11.xml"/><Relationship Id="rId34" Type="http://schemas.openxmlformats.org/officeDocument/2006/relationships/font" Target="fonts/font11.fntdata"/><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F8444B37-0B8A-63C8-A796-9903035128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BCDACB62-41B8-C009-AA16-5F0DDE4427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752360-D4DB-4629-8E75-9C6CEA5A22BB}" type="datetimeFigureOut">
              <a:rPr lang="nl-NL" smtClean="0"/>
              <a:t>8-4-2024</a:t>
            </a:fld>
            <a:endParaRPr lang="nl-NL"/>
          </a:p>
        </p:txBody>
      </p:sp>
      <p:sp>
        <p:nvSpPr>
          <p:cNvPr id="4" name="Tijdelijke aanduiding voor voettekst 3">
            <a:extLst>
              <a:ext uri="{FF2B5EF4-FFF2-40B4-BE49-F238E27FC236}">
                <a16:creationId xmlns:a16="http://schemas.microsoft.com/office/drawing/2014/main" id="{F655D43B-CCAE-049B-4E31-CFAB2A5F44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C6FEDE8E-1E66-CE98-4728-5F0E226D1E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2283DF-1CA6-4773-85B2-14429C4B8CBF}" type="slidenum">
              <a:rPr lang="nl-NL" smtClean="0"/>
              <a:t>‹#›</a:t>
            </a:fld>
            <a:endParaRPr lang="nl-NL"/>
          </a:p>
        </p:txBody>
      </p:sp>
    </p:spTree>
    <p:extLst>
      <p:ext uri="{BB962C8B-B14F-4D97-AF65-F5344CB8AC3E}">
        <p14:creationId xmlns:p14="http://schemas.microsoft.com/office/powerpoint/2010/main" val="22306368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7A583-4878-FC48-A835-0D5A693B6C87}" type="datetimeFigureOut">
              <a:rPr lang="nl-NL" smtClean="0"/>
              <a:t>8-4-2024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E89F1-A75C-4244-8FF2-9EE1F4F98680}" type="slidenum">
              <a:rPr lang="nl-NL" smtClean="0"/>
              <a:t>‹#›</a:t>
            </a:fld>
            <a:endParaRPr lang="nl-NL"/>
          </a:p>
        </p:txBody>
      </p:sp>
    </p:spTree>
    <p:extLst>
      <p:ext uri="{BB962C8B-B14F-4D97-AF65-F5344CB8AC3E}">
        <p14:creationId xmlns:p14="http://schemas.microsoft.com/office/powerpoint/2010/main" val="2629096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47E89F1-A75C-4244-8FF2-9EE1F4F98680}" type="slidenum">
              <a:rPr lang="nl-NL" smtClean="0"/>
              <a:t>1</a:t>
            </a:fld>
            <a:endParaRPr lang="nl-NL"/>
          </a:p>
        </p:txBody>
      </p:sp>
    </p:spTree>
    <p:extLst>
      <p:ext uri="{BB962C8B-B14F-4D97-AF65-F5344CB8AC3E}">
        <p14:creationId xmlns:p14="http://schemas.microsoft.com/office/powerpoint/2010/main" val="181433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47E89F1-A75C-4244-8FF2-9EE1F4F98680}" type="slidenum">
              <a:rPr lang="nl-NL" smtClean="0"/>
              <a:t>10</a:t>
            </a:fld>
            <a:endParaRPr lang="nl-NL"/>
          </a:p>
        </p:txBody>
      </p:sp>
    </p:spTree>
    <p:extLst>
      <p:ext uri="{BB962C8B-B14F-4D97-AF65-F5344CB8AC3E}">
        <p14:creationId xmlns:p14="http://schemas.microsoft.com/office/powerpoint/2010/main" val="1829437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Controller</a:t>
            </a:r>
          </a:p>
          <a:p>
            <a:pPr marL="628650" lvl="1" indent="-171450">
              <a:buFontTx/>
              <a:buChar char="-"/>
            </a:pPr>
            <a:r>
              <a:rPr lang="en-US" dirty="0" err="1"/>
              <a:t>Paast</a:t>
            </a:r>
            <a:r>
              <a:rPr lang="en-US" dirty="0"/>
              <a:t> het door </a:t>
            </a:r>
            <a:r>
              <a:rPr lang="en-US" dirty="0" err="1"/>
              <a:t>naar</a:t>
            </a:r>
            <a:r>
              <a:rPr lang="en-US" dirty="0"/>
              <a:t> de </a:t>
            </a:r>
            <a:r>
              <a:rPr lang="en-US" dirty="0" err="1"/>
              <a:t>itemdatahander</a:t>
            </a:r>
            <a:endParaRPr lang="en-US" dirty="0"/>
          </a:p>
          <a:p>
            <a:pPr marL="628650" lvl="1" indent="-171450">
              <a:buFontTx/>
              <a:buChar char="-"/>
            </a:pPr>
            <a:r>
              <a:rPr lang="en-US" dirty="0" err="1"/>
              <a:t>Dit</a:t>
            </a:r>
            <a:r>
              <a:rPr lang="en-US" dirty="0"/>
              <a:t> is </a:t>
            </a:r>
            <a:r>
              <a:rPr lang="en-US" dirty="0" err="1"/>
              <a:t>gedaan</a:t>
            </a:r>
            <a:r>
              <a:rPr lang="en-US" dirty="0"/>
              <a:t> </a:t>
            </a:r>
            <a:r>
              <a:rPr lang="en-US" dirty="0" err="1"/>
              <a:t>vanwegen</a:t>
            </a:r>
            <a:r>
              <a:rPr lang="en-US" dirty="0"/>
              <a:t> het </a:t>
            </a:r>
            <a:r>
              <a:rPr lang="en-US" dirty="0" err="1"/>
              <a:t>makkelijker</a:t>
            </a:r>
            <a:r>
              <a:rPr lang="en-US" dirty="0"/>
              <a:t> </a:t>
            </a:r>
            <a:r>
              <a:rPr lang="en-US" dirty="0" err="1"/>
              <a:t>maken</a:t>
            </a:r>
            <a:r>
              <a:rPr lang="en-US" dirty="0"/>
              <a:t> om het </a:t>
            </a:r>
            <a:r>
              <a:rPr lang="en-US" dirty="0" err="1"/>
              <a:t>testbaar</a:t>
            </a:r>
            <a:r>
              <a:rPr lang="en-US" dirty="0"/>
              <a:t> </a:t>
            </a:r>
            <a:r>
              <a:rPr lang="en-US" dirty="0" err="1"/>
              <a:t>te</a:t>
            </a:r>
            <a:r>
              <a:rPr lang="en-US" dirty="0"/>
              <a:t> </a:t>
            </a:r>
            <a:r>
              <a:rPr lang="en-US" dirty="0" err="1"/>
              <a:t>maken</a:t>
            </a:r>
            <a:r>
              <a:rPr lang="en-US" dirty="0"/>
              <a:t>.</a:t>
            </a:r>
          </a:p>
          <a:p>
            <a:pPr marL="171450" lvl="0" indent="-171450">
              <a:buFontTx/>
              <a:buChar char="-"/>
            </a:pPr>
            <a:r>
              <a:rPr lang="en-US" dirty="0" err="1"/>
              <a:t>DataHandler</a:t>
            </a:r>
            <a:endParaRPr lang="en-US" dirty="0"/>
          </a:p>
          <a:p>
            <a:pPr marL="628650" lvl="1" indent="-171450">
              <a:buFontTx/>
              <a:buChar char="-"/>
            </a:pPr>
            <a:r>
              <a:rPr lang="en-US" dirty="0" err="1"/>
              <a:t>Handeld</a:t>
            </a:r>
            <a:r>
              <a:rPr lang="en-US" dirty="0"/>
              <a:t> de </a:t>
            </a:r>
            <a:r>
              <a:rPr lang="en-US" dirty="0" err="1"/>
              <a:t>verschillende</a:t>
            </a:r>
            <a:r>
              <a:rPr lang="en-US" dirty="0"/>
              <a:t> </a:t>
            </a:r>
            <a:r>
              <a:rPr lang="en-US" dirty="0" err="1"/>
              <a:t>uitkomsten</a:t>
            </a:r>
            <a:r>
              <a:rPr lang="en-US" dirty="0"/>
              <a:t> </a:t>
            </a:r>
            <a:r>
              <a:rPr lang="en-US" dirty="0" err="1"/>
              <a:t>af</a:t>
            </a:r>
            <a:r>
              <a:rPr lang="en-US" dirty="0"/>
              <a:t> </a:t>
            </a:r>
          </a:p>
          <a:p>
            <a:pPr marL="171450" lvl="0" indent="-171450">
              <a:buFontTx/>
              <a:buChar char="-"/>
            </a:pPr>
            <a:r>
              <a:rPr lang="en-US" dirty="0"/>
              <a:t>Handlers</a:t>
            </a:r>
          </a:p>
          <a:p>
            <a:pPr marL="628650" lvl="1" indent="-171450">
              <a:buFontTx/>
              <a:buChar char="-"/>
            </a:pPr>
            <a:r>
              <a:rPr lang="en-US" dirty="0" err="1"/>
              <a:t>Handeld</a:t>
            </a:r>
            <a:r>
              <a:rPr lang="en-US" dirty="0"/>
              <a:t> de </a:t>
            </a:r>
            <a:r>
              <a:rPr lang="en-US" dirty="0" err="1"/>
              <a:t>verschillende</a:t>
            </a:r>
            <a:r>
              <a:rPr lang="en-US" dirty="0"/>
              <a:t> </a:t>
            </a:r>
            <a:r>
              <a:rPr lang="en-US" dirty="0" err="1"/>
              <a:t>logica</a:t>
            </a:r>
            <a:r>
              <a:rPr lang="en-US" dirty="0"/>
              <a:t> </a:t>
            </a:r>
            <a:r>
              <a:rPr lang="en-US" dirty="0" err="1"/>
              <a:t>oplossingen</a:t>
            </a:r>
            <a:r>
              <a:rPr lang="en-US" dirty="0"/>
              <a:t> </a:t>
            </a:r>
            <a:r>
              <a:rPr lang="en-US" dirty="0" err="1"/>
              <a:t>af</a:t>
            </a:r>
            <a:endParaRPr lang="en-US" dirty="0"/>
          </a:p>
          <a:p>
            <a:pPr marL="171450" lvl="0" indent="-171450">
              <a:buFontTx/>
              <a:buChar char="-"/>
            </a:pPr>
            <a:r>
              <a:rPr lang="en-US" dirty="0"/>
              <a:t>Repository</a:t>
            </a:r>
          </a:p>
          <a:p>
            <a:pPr marL="628650" lvl="1" indent="-171450">
              <a:buFontTx/>
              <a:buChar char="-"/>
            </a:pPr>
            <a:r>
              <a:rPr lang="en-US" dirty="0" err="1"/>
              <a:t>Handeld</a:t>
            </a:r>
            <a:r>
              <a:rPr lang="en-US" dirty="0"/>
              <a:t> de </a:t>
            </a:r>
            <a:r>
              <a:rPr lang="en-US" dirty="0" err="1"/>
              <a:t>verschillende</a:t>
            </a:r>
            <a:r>
              <a:rPr lang="en-US" dirty="0"/>
              <a:t> database </a:t>
            </a:r>
            <a:r>
              <a:rPr lang="en-US" dirty="0" err="1"/>
              <a:t>requesten</a:t>
            </a:r>
            <a:r>
              <a:rPr lang="en-US" dirty="0"/>
              <a:t> </a:t>
            </a:r>
            <a:r>
              <a:rPr lang="en-US" dirty="0" err="1"/>
              <a:t>af</a:t>
            </a:r>
            <a:r>
              <a:rPr lang="en-US" dirty="0"/>
              <a:t>.</a:t>
            </a:r>
          </a:p>
        </p:txBody>
      </p:sp>
      <p:sp>
        <p:nvSpPr>
          <p:cNvPr id="4" name="Slide Number Placeholder 3"/>
          <p:cNvSpPr>
            <a:spLocks noGrp="1"/>
          </p:cNvSpPr>
          <p:nvPr>
            <p:ph type="sldNum" sz="quarter" idx="5"/>
          </p:nvPr>
        </p:nvSpPr>
        <p:spPr/>
        <p:txBody>
          <a:bodyPr/>
          <a:lstStyle/>
          <a:p>
            <a:fld id="{447E89F1-A75C-4244-8FF2-9EE1F4F98680}" type="slidenum">
              <a:rPr lang="nl-NL" smtClean="0"/>
              <a:t>11</a:t>
            </a:fld>
            <a:endParaRPr lang="nl-NL"/>
          </a:p>
        </p:txBody>
      </p:sp>
    </p:spTree>
    <p:extLst>
      <p:ext uri="{BB962C8B-B14F-4D97-AF65-F5344CB8AC3E}">
        <p14:creationId xmlns:p14="http://schemas.microsoft.com/office/powerpoint/2010/main" val="3953363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Ongeveer</a:t>
            </a:r>
            <a:r>
              <a:rPr lang="en-US" dirty="0"/>
              <a:t> 288 </a:t>
            </a:r>
            <a:r>
              <a:rPr lang="en-US" dirty="0" err="1"/>
              <a:t>tabellen</a:t>
            </a:r>
            <a:r>
              <a:rPr lang="en-US" dirty="0"/>
              <a:t> </a:t>
            </a:r>
          </a:p>
          <a:p>
            <a:pPr marL="0" indent="0">
              <a:buFontTx/>
              <a:buNone/>
            </a:pPr>
            <a:r>
              <a:rPr lang="en-US" dirty="0"/>
              <a:t>- </a:t>
            </a:r>
            <a:r>
              <a:rPr lang="en-US" dirty="0" err="1"/>
              <a:t>Tstructure</a:t>
            </a:r>
            <a:r>
              <a:rPr lang="en-US" dirty="0"/>
              <a:t> Page is een </a:t>
            </a:r>
            <a:r>
              <a:rPr lang="en-US" dirty="0" err="1"/>
              <a:t>klass</a:t>
            </a:r>
            <a:r>
              <a:rPr lang="en-US" dirty="0"/>
              <a:t> met 7280 regels (</a:t>
            </a:r>
            <a:r>
              <a:rPr lang="en-US" dirty="0" err="1"/>
              <a:t>waarvan</a:t>
            </a:r>
            <a:r>
              <a:rPr lang="en-US" dirty="0"/>
              <a:t> </a:t>
            </a:r>
            <a:r>
              <a:rPr lang="en-US" dirty="0" err="1"/>
              <a:t>geschat</a:t>
            </a:r>
            <a:r>
              <a:rPr lang="en-US" dirty="0"/>
              <a:t> 2364 executable </a:t>
            </a:r>
            <a:r>
              <a:rPr lang="en-US" dirty="0" err="1"/>
              <a:t>zijn</a:t>
            </a:r>
            <a:r>
              <a:rPr lang="en-US" dirty="0"/>
              <a:t>)</a:t>
            </a:r>
          </a:p>
          <a:p>
            <a:pPr marL="0" indent="0">
              <a:buFontTx/>
              <a:buNone/>
            </a:pPr>
            <a:r>
              <a:rPr lang="en-US" dirty="0"/>
              <a:t>- De frontend </a:t>
            </a:r>
            <a:r>
              <a:rPr lang="en-US" dirty="0" err="1"/>
              <a:t>en</a:t>
            </a:r>
            <a:r>
              <a:rPr lang="en-US" dirty="0"/>
              <a:t> backend van het CMS </a:t>
            </a:r>
            <a:r>
              <a:rPr lang="en-US" dirty="0" err="1"/>
              <a:t>zijn</a:t>
            </a:r>
            <a:r>
              <a:rPr lang="en-US" dirty="0"/>
              <a:t> een </a:t>
            </a:r>
            <a:r>
              <a:rPr lang="en-US" dirty="0" err="1"/>
              <a:t>systeem</a:t>
            </a:r>
            <a:endParaRPr lang="en-US" dirty="0"/>
          </a:p>
          <a:p>
            <a:endParaRPr lang="en-NL" dirty="0"/>
          </a:p>
        </p:txBody>
      </p:sp>
      <p:sp>
        <p:nvSpPr>
          <p:cNvPr id="4" name="Slide Number Placeholder 3"/>
          <p:cNvSpPr>
            <a:spLocks noGrp="1"/>
          </p:cNvSpPr>
          <p:nvPr>
            <p:ph type="sldNum" sz="quarter" idx="5"/>
          </p:nvPr>
        </p:nvSpPr>
        <p:spPr/>
        <p:txBody>
          <a:bodyPr/>
          <a:lstStyle/>
          <a:p>
            <a:fld id="{447E89F1-A75C-4244-8FF2-9EE1F4F98680}" type="slidenum">
              <a:rPr lang="nl-NL" smtClean="0"/>
              <a:t>2</a:t>
            </a:fld>
            <a:endParaRPr lang="nl-NL"/>
          </a:p>
        </p:txBody>
      </p:sp>
    </p:spTree>
    <p:extLst>
      <p:ext uri="{BB962C8B-B14F-4D97-AF65-F5344CB8AC3E}">
        <p14:creationId xmlns:p14="http://schemas.microsoft.com/office/powerpoint/2010/main" val="2262972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47E89F1-A75C-4244-8FF2-9EE1F4F98680}" type="slidenum">
              <a:rPr lang="nl-NL" smtClean="0"/>
              <a:t>3</a:t>
            </a:fld>
            <a:endParaRPr lang="nl-NL"/>
          </a:p>
        </p:txBody>
      </p:sp>
    </p:spTree>
    <p:extLst>
      <p:ext uri="{BB962C8B-B14F-4D97-AF65-F5344CB8AC3E}">
        <p14:creationId xmlns:p14="http://schemas.microsoft.com/office/powerpoint/2010/main" val="1128339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Content op websites bestaan uit kleinere stukken data/content. Fields representeren de</a:t>
            </a:r>
          </a:p>
          <a:p>
            <a:r>
              <a:rPr lang="nl-NL" dirty="0"/>
              <a:t>kleinste laag content op een website. Hierbij kan gedacht worden aan een stukje tekst of een</a:t>
            </a:r>
          </a:p>
          <a:p>
            <a:r>
              <a:rPr lang="nl-NL" dirty="0"/>
              <a:t>prijs op een pagina. Om bij fields een beter beeld te schetsen is er een stuk van de </a:t>
            </a:r>
            <a:r>
              <a:rPr lang="nl-NL" dirty="0" err="1"/>
              <a:t>Snakeware</a:t>
            </a:r>
            <a:endParaRPr lang="nl-NL" dirty="0"/>
          </a:p>
          <a:p>
            <a:r>
              <a:rPr lang="nl-NL" dirty="0"/>
              <a:t>website (snakeware.com) gebruikt als voorbeeld. In figuur 2.5 wordt weergegeven waar de</a:t>
            </a:r>
          </a:p>
          <a:p>
            <a:r>
              <a:rPr lang="nl-NL" dirty="0"/>
              <a:t>fields zich bevinden in de content</a:t>
            </a:r>
            <a:endParaRPr lang="en-NL" dirty="0"/>
          </a:p>
          <a:p>
            <a:endParaRPr lang="en-NL" dirty="0"/>
          </a:p>
        </p:txBody>
      </p:sp>
      <p:sp>
        <p:nvSpPr>
          <p:cNvPr id="4" name="Slide Number Placeholder 3"/>
          <p:cNvSpPr>
            <a:spLocks noGrp="1"/>
          </p:cNvSpPr>
          <p:nvPr>
            <p:ph type="sldNum" sz="quarter" idx="5"/>
          </p:nvPr>
        </p:nvSpPr>
        <p:spPr/>
        <p:txBody>
          <a:bodyPr/>
          <a:lstStyle/>
          <a:p>
            <a:fld id="{447E89F1-A75C-4244-8FF2-9EE1F4F98680}" type="slidenum">
              <a:rPr lang="nl-NL" smtClean="0"/>
              <a:t>4</a:t>
            </a:fld>
            <a:endParaRPr lang="nl-NL"/>
          </a:p>
        </p:txBody>
      </p:sp>
    </p:spTree>
    <p:extLst>
      <p:ext uri="{BB962C8B-B14F-4D97-AF65-F5344CB8AC3E}">
        <p14:creationId xmlns:p14="http://schemas.microsoft.com/office/powerpoint/2010/main" val="391794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Om een samenhangend stuk content op te stellen wordt er gebruikgemaakt van items. Een</a:t>
            </a:r>
          </a:p>
          <a:p>
            <a:r>
              <a:rPr lang="nl-NL" dirty="0"/>
              <a:t>item is een container dat meerdere fields kan bevatten.</a:t>
            </a:r>
          </a:p>
          <a:p>
            <a:r>
              <a:rPr lang="nl-NL" dirty="0"/>
              <a:t>Om hier een beter beeld bij te schetsen is hetzelfde voorbeeld gebruikt voor de items (zie figuur 2.6)</a:t>
            </a:r>
          </a:p>
          <a:p>
            <a:endParaRPr lang="nl-NL" dirty="0"/>
          </a:p>
          <a:p>
            <a:r>
              <a:rPr lang="nl-NL" dirty="0"/>
              <a:t>In het voorbeeld (figuur 2.6) is te zien dat het item “Artikel” 2 fields heeft. Deze fields zijn</a:t>
            </a:r>
          </a:p>
          <a:p>
            <a:r>
              <a:rPr lang="nl-NL" dirty="0"/>
              <a:t>“</a:t>
            </a:r>
            <a:r>
              <a:rPr lang="nl-NL" dirty="0" err="1"/>
              <a:t>Title</a:t>
            </a:r>
            <a:r>
              <a:rPr lang="nl-NL" dirty="0"/>
              <a:t>” en “Body” en bevatten de teksten voor de gedefinieerde gedeeltes van het item. Een</a:t>
            </a:r>
          </a:p>
          <a:p>
            <a:r>
              <a:rPr lang="nl-NL" dirty="0"/>
              <a:t>ander functionaliteit van een item is dat het meerdere items kan bevatten. Door dit te doen</a:t>
            </a:r>
          </a:p>
          <a:p>
            <a:r>
              <a:rPr lang="nl-NL" dirty="0"/>
              <a:t>is het mogelijk om complexe structuren op te bouwen.</a:t>
            </a:r>
          </a:p>
          <a:p>
            <a:r>
              <a:rPr lang="nl-NL" dirty="0"/>
              <a:t>Om ervoor te zorgen dat items hergebruikt kunnen worden, wordt er gebruikgemaakt van</a:t>
            </a:r>
          </a:p>
          <a:p>
            <a:r>
              <a:rPr lang="nl-NL" dirty="0"/>
              <a:t>templating. Hierom zijn er item en field definities gemaakt die aangeven welke fields verplicht</a:t>
            </a:r>
          </a:p>
          <a:p>
            <a:r>
              <a:rPr lang="nl-NL" dirty="0"/>
              <a:t>zijn op een item en welke optioneel. In het ontwerp worden deze definities </a:t>
            </a:r>
            <a:r>
              <a:rPr lang="nl-NL" dirty="0" err="1"/>
              <a:t>ItemDefinition</a:t>
            </a:r>
            <a:endParaRPr lang="nl-NL" dirty="0"/>
          </a:p>
          <a:p>
            <a:endParaRPr lang="nl-NL" dirty="0"/>
          </a:p>
          <a:p>
            <a:r>
              <a:rPr lang="nl-NL" dirty="0"/>
              <a:t>en </a:t>
            </a:r>
            <a:r>
              <a:rPr lang="nl-NL" dirty="0" err="1"/>
              <a:t>FieldDefinition</a:t>
            </a:r>
            <a:r>
              <a:rPr lang="nl-NL" dirty="0"/>
              <a:t> genoemd. Een klassendiagram met het </a:t>
            </a:r>
            <a:r>
              <a:rPr lang="nl-NL" dirty="0" err="1"/>
              <a:t>ge¨ıntegreerde</a:t>
            </a:r>
            <a:r>
              <a:rPr lang="nl-NL" dirty="0"/>
              <a:t> templating systeem</a:t>
            </a:r>
          </a:p>
          <a:p>
            <a:r>
              <a:rPr lang="nl-NL" dirty="0"/>
              <a:t>is te zien in figuur 2.7. Het datatype “Content” bevat verschillende primaire types zoals</a:t>
            </a:r>
          </a:p>
          <a:p>
            <a:r>
              <a:rPr lang="nl-NL" dirty="0"/>
              <a:t>integer, string, </a:t>
            </a:r>
            <a:r>
              <a:rPr lang="nl-NL" dirty="0" err="1"/>
              <a:t>boolean</a:t>
            </a:r>
            <a:r>
              <a:rPr lang="nl-NL" dirty="0"/>
              <a:t> ect.</a:t>
            </a:r>
            <a:endParaRPr lang="en-NL" dirty="0"/>
          </a:p>
        </p:txBody>
      </p:sp>
      <p:sp>
        <p:nvSpPr>
          <p:cNvPr id="4" name="Slide Number Placeholder 3"/>
          <p:cNvSpPr>
            <a:spLocks noGrp="1"/>
          </p:cNvSpPr>
          <p:nvPr>
            <p:ph type="sldNum" sz="quarter" idx="5"/>
          </p:nvPr>
        </p:nvSpPr>
        <p:spPr/>
        <p:txBody>
          <a:bodyPr/>
          <a:lstStyle/>
          <a:p>
            <a:fld id="{447E89F1-A75C-4244-8FF2-9EE1F4F98680}" type="slidenum">
              <a:rPr lang="nl-NL" smtClean="0"/>
              <a:t>5</a:t>
            </a:fld>
            <a:endParaRPr lang="nl-NL"/>
          </a:p>
        </p:txBody>
      </p:sp>
    </p:spTree>
    <p:extLst>
      <p:ext uri="{BB962C8B-B14F-4D97-AF65-F5344CB8AC3E}">
        <p14:creationId xmlns:p14="http://schemas.microsoft.com/office/powerpoint/2010/main" val="2652022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Content op websites bestaan uit kleinere stukken data/content. Fields representeren de</a:t>
            </a:r>
          </a:p>
          <a:p>
            <a:r>
              <a:rPr lang="nl-NL" dirty="0"/>
              <a:t>kleinste laag content op een website. Hierbij kan gedacht worden aan een stukje tekst of een</a:t>
            </a:r>
          </a:p>
          <a:p>
            <a:r>
              <a:rPr lang="nl-NL" dirty="0"/>
              <a:t>prijs op een pagina. Om bij fields een beter beeld te schetsen is er een stuk van de </a:t>
            </a:r>
            <a:r>
              <a:rPr lang="nl-NL" dirty="0" err="1"/>
              <a:t>Snakeware</a:t>
            </a:r>
            <a:endParaRPr lang="nl-NL" dirty="0"/>
          </a:p>
          <a:p>
            <a:r>
              <a:rPr lang="nl-NL" dirty="0"/>
              <a:t>website (snakeware.com) gebruikt als voorbeeld. In figuur 2.5 wordt weergegeven waar de</a:t>
            </a:r>
          </a:p>
          <a:p>
            <a:r>
              <a:rPr lang="nl-NL" dirty="0"/>
              <a:t>fields zich bevinden in de content</a:t>
            </a:r>
            <a:endParaRPr lang="en-NL" dirty="0"/>
          </a:p>
          <a:p>
            <a:endParaRPr lang="en-NL" dirty="0"/>
          </a:p>
        </p:txBody>
      </p:sp>
      <p:sp>
        <p:nvSpPr>
          <p:cNvPr id="4" name="Slide Number Placeholder 3"/>
          <p:cNvSpPr>
            <a:spLocks noGrp="1"/>
          </p:cNvSpPr>
          <p:nvPr>
            <p:ph type="sldNum" sz="quarter" idx="5"/>
          </p:nvPr>
        </p:nvSpPr>
        <p:spPr/>
        <p:txBody>
          <a:bodyPr/>
          <a:lstStyle/>
          <a:p>
            <a:fld id="{447E89F1-A75C-4244-8FF2-9EE1F4F98680}" type="slidenum">
              <a:rPr lang="nl-NL" smtClean="0"/>
              <a:t>6</a:t>
            </a:fld>
            <a:endParaRPr lang="nl-NL"/>
          </a:p>
        </p:txBody>
      </p:sp>
    </p:spTree>
    <p:extLst>
      <p:ext uri="{BB962C8B-B14F-4D97-AF65-F5344CB8AC3E}">
        <p14:creationId xmlns:p14="http://schemas.microsoft.com/office/powerpoint/2010/main" val="1650122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Implementatie</a:t>
            </a:r>
            <a:r>
              <a:rPr lang="en-US" dirty="0"/>
              <a:t> </a:t>
            </a:r>
            <a:r>
              <a:rPr lang="en-US" dirty="0" err="1"/>
              <a:t>componenten</a:t>
            </a:r>
            <a:endParaRPr lang="en-US" dirty="0"/>
          </a:p>
          <a:p>
            <a:pPr marL="628650" lvl="1" indent="-171450">
              <a:buFontTx/>
              <a:buChar char="-"/>
            </a:pPr>
            <a:r>
              <a:rPr lang="en-US" dirty="0" err="1"/>
              <a:t>Hebben</a:t>
            </a:r>
            <a:r>
              <a:rPr lang="en-US" dirty="0"/>
              <a:t> een </a:t>
            </a:r>
            <a:r>
              <a:rPr lang="en-US" dirty="0" err="1"/>
              <a:t>definitie</a:t>
            </a:r>
            <a:r>
              <a:rPr lang="en-US" dirty="0"/>
              <a:t> van </a:t>
            </a:r>
            <a:r>
              <a:rPr lang="en-US" dirty="0" err="1"/>
              <a:t>welke</a:t>
            </a:r>
            <a:r>
              <a:rPr lang="en-US" dirty="0"/>
              <a:t> Velden er </a:t>
            </a:r>
            <a:r>
              <a:rPr lang="en-US" dirty="0" err="1"/>
              <a:t>verplicht</a:t>
            </a:r>
            <a:r>
              <a:rPr lang="en-US" dirty="0"/>
              <a:t> op </a:t>
            </a:r>
            <a:r>
              <a:rPr lang="en-US" dirty="0" err="1"/>
              <a:t>moeten</a:t>
            </a:r>
            <a:r>
              <a:rPr lang="en-US" dirty="0"/>
              <a:t> </a:t>
            </a:r>
            <a:r>
              <a:rPr lang="en-US" dirty="0" err="1"/>
              <a:t>zitten</a:t>
            </a:r>
            <a:r>
              <a:rPr lang="en-US" dirty="0"/>
              <a:t> </a:t>
            </a:r>
            <a:r>
              <a:rPr lang="en-US" dirty="0" err="1"/>
              <a:t>zodat</a:t>
            </a:r>
            <a:r>
              <a:rPr lang="en-US" dirty="0"/>
              <a:t> </a:t>
            </a:r>
            <a:r>
              <a:rPr lang="en-US" dirty="0" err="1"/>
              <a:t>dit</a:t>
            </a:r>
            <a:r>
              <a:rPr lang="en-US" dirty="0"/>
              <a:t> component </a:t>
            </a:r>
            <a:r>
              <a:rPr lang="en-US" dirty="0" err="1"/>
              <a:t>gerenderd</a:t>
            </a:r>
            <a:r>
              <a:rPr lang="en-US" dirty="0"/>
              <a:t> </a:t>
            </a:r>
            <a:r>
              <a:rPr lang="en-US" dirty="0" err="1"/>
              <a:t>kunnen</a:t>
            </a:r>
            <a:r>
              <a:rPr lang="en-US" dirty="0"/>
              <a:t> </a:t>
            </a:r>
            <a:r>
              <a:rPr lang="en-US" dirty="0" err="1"/>
              <a:t>worden</a:t>
            </a:r>
            <a:endParaRPr lang="en-US" dirty="0"/>
          </a:p>
          <a:p>
            <a:pPr marL="171450" indent="-171450">
              <a:buFontTx/>
              <a:buChar char="-"/>
            </a:pPr>
            <a:r>
              <a:rPr lang="en-US" dirty="0"/>
              <a:t>Containers</a:t>
            </a:r>
          </a:p>
          <a:p>
            <a:pPr marL="628650" lvl="1" indent="-171450">
              <a:buFontTx/>
              <a:buChar char="-"/>
            </a:pPr>
            <a:r>
              <a:rPr lang="en-US" dirty="0" err="1"/>
              <a:t>Encapsuleren</a:t>
            </a:r>
            <a:r>
              <a:rPr lang="en-US" dirty="0"/>
              <a:t> </a:t>
            </a:r>
            <a:r>
              <a:rPr lang="en-US" dirty="0" err="1"/>
              <a:t>Implementatie</a:t>
            </a:r>
            <a:r>
              <a:rPr lang="en-US" dirty="0"/>
              <a:t> </a:t>
            </a:r>
            <a:r>
              <a:rPr lang="en-US" dirty="0" err="1"/>
              <a:t>componenten</a:t>
            </a:r>
            <a:endParaRPr lang="en-NL" dirty="0"/>
          </a:p>
        </p:txBody>
      </p:sp>
      <p:sp>
        <p:nvSpPr>
          <p:cNvPr id="4" name="Slide Number Placeholder 3"/>
          <p:cNvSpPr>
            <a:spLocks noGrp="1"/>
          </p:cNvSpPr>
          <p:nvPr>
            <p:ph type="sldNum" sz="quarter" idx="5"/>
          </p:nvPr>
        </p:nvSpPr>
        <p:spPr/>
        <p:txBody>
          <a:bodyPr/>
          <a:lstStyle/>
          <a:p>
            <a:fld id="{447E89F1-A75C-4244-8FF2-9EE1F4F98680}" type="slidenum">
              <a:rPr lang="nl-NL" smtClean="0"/>
              <a:t>7</a:t>
            </a:fld>
            <a:endParaRPr lang="nl-NL"/>
          </a:p>
        </p:txBody>
      </p:sp>
    </p:spTree>
    <p:extLst>
      <p:ext uri="{BB962C8B-B14F-4D97-AF65-F5344CB8AC3E}">
        <p14:creationId xmlns:p14="http://schemas.microsoft.com/office/powerpoint/2010/main" val="1062699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Content op websites bestaan uit kleinere stukken data/content. Fields representeren de</a:t>
            </a:r>
          </a:p>
          <a:p>
            <a:r>
              <a:rPr lang="nl-NL" dirty="0"/>
              <a:t>kleinste laag content op een website. Hierbij kan gedacht worden aan een stukje tekst of een</a:t>
            </a:r>
          </a:p>
          <a:p>
            <a:r>
              <a:rPr lang="nl-NL" dirty="0"/>
              <a:t>prijs op een pagina. Om bij fields een beter beeld te schetsen is er een stuk van de </a:t>
            </a:r>
            <a:r>
              <a:rPr lang="nl-NL" dirty="0" err="1"/>
              <a:t>Snakeware</a:t>
            </a:r>
            <a:endParaRPr lang="nl-NL" dirty="0"/>
          </a:p>
          <a:p>
            <a:r>
              <a:rPr lang="nl-NL" dirty="0"/>
              <a:t>website (snakeware.com) gebruikt als voorbeeld. In figuur 2.5 wordt weergegeven waar de</a:t>
            </a:r>
          </a:p>
          <a:p>
            <a:r>
              <a:rPr lang="nl-NL" dirty="0"/>
              <a:t>fields zich bevinden in de content</a:t>
            </a:r>
            <a:endParaRPr lang="en-NL" dirty="0"/>
          </a:p>
          <a:p>
            <a:endParaRPr lang="en-NL" dirty="0"/>
          </a:p>
        </p:txBody>
      </p:sp>
      <p:sp>
        <p:nvSpPr>
          <p:cNvPr id="4" name="Slide Number Placeholder 3"/>
          <p:cNvSpPr>
            <a:spLocks noGrp="1"/>
          </p:cNvSpPr>
          <p:nvPr>
            <p:ph type="sldNum" sz="quarter" idx="5"/>
          </p:nvPr>
        </p:nvSpPr>
        <p:spPr/>
        <p:txBody>
          <a:bodyPr/>
          <a:lstStyle/>
          <a:p>
            <a:fld id="{447E89F1-A75C-4244-8FF2-9EE1F4F98680}" type="slidenum">
              <a:rPr lang="nl-NL" smtClean="0"/>
              <a:t>8</a:t>
            </a:fld>
            <a:endParaRPr lang="nl-NL"/>
          </a:p>
        </p:txBody>
      </p:sp>
    </p:spTree>
    <p:extLst>
      <p:ext uri="{BB962C8B-B14F-4D97-AF65-F5344CB8AC3E}">
        <p14:creationId xmlns:p14="http://schemas.microsoft.com/office/powerpoint/2010/main" val="1385427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Content op websites bestaan uit kleinere stukken data/content. Fields representeren de</a:t>
            </a:r>
          </a:p>
          <a:p>
            <a:r>
              <a:rPr lang="nl-NL" dirty="0"/>
              <a:t>kleinste laag content op een website. Hierbij kan gedacht worden aan een stukje tekst of een</a:t>
            </a:r>
          </a:p>
          <a:p>
            <a:r>
              <a:rPr lang="nl-NL" dirty="0"/>
              <a:t>prijs op een pagina. Om bij fields een beter beeld te schetsen is er een stuk van de </a:t>
            </a:r>
            <a:r>
              <a:rPr lang="nl-NL" dirty="0" err="1"/>
              <a:t>Snakeware</a:t>
            </a:r>
            <a:endParaRPr lang="nl-NL" dirty="0"/>
          </a:p>
          <a:p>
            <a:r>
              <a:rPr lang="nl-NL" dirty="0"/>
              <a:t>website (snakeware.com) gebruikt als voorbeeld. In figuur 2.5 wordt weergegeven waar de</a:t>
            </a:r>
          </a:p>
          <a:p>
            <a:r>
              <a:rPr lang="nl-NL" dirty="0"/>
              <a:t>fields zich bevinden in de content</a:t>
            </a:r>
            <a:endParaRPr lang="en-NL" dirty="0"/>
          </a:p>
          <a:p>
            <a:endParaRPr lang="en-NL" dirty="0"/>
          </a:p>
        </p:txBody>
      </p:sp>
      <p:sp>
        <p:nvSpPr>
          <p:cNvPr id="4" name="Slide Number Placeholder 3"/>
          <p:cNvSpPr>
            <a:spLocks noGrp="1"/>
          </p:cNvSpPr>
          <p:nvPr>
            <p:ph type="sldNum" sz="quarter" idx="5"/>
          </p:nvPr>
        </p:nvSpPr>
        <p:spPr/>
        <p:txBody>
          <a:bodyPr/>
          <a:lstStyle/>
          <a:p>
            <a:fld id="{447E89F1-A75C-4244-8FF2-9EE1F4F98680}" type="slidenum">
              <a:rPr lang="nl-NL" smtClean="0"/>
              <a:t>9</a:t>
            </a:fld>
            <a:endParaRPr lang="nl-NL"/>
          </a:p>
        </p:txBody>
      </p:sp>
    </p:spTree>
    <p:extLst>
      <p:ext uri="{BB962C8B-B14F-4D97-AF65-F5344CB8AC3E}">
        <p14:creationId xmlns:p14="http://schemas.microsoft.com/office/powerpoint/2010/main" val="222094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svg"/><Relationship Id="rId3" Type="http://schemas.openxmlformats.org/officeDocument/2006/relationships/image" Target="../media/image81.svg"/><Relationship Id="rId7" Type="http://schemas.openxmlformats.org/officeDocument/2006/relationships/image" Target="../media/image85.sv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Master" Target="../slideMasters/slideMaster2.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svg"/><Relationship Id="rId15" Type="http://schemas.openxmlformats.org/officeDocument/2006/relationships/image" Target="../media/image79.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 Id="rId14" Type="http://schemas.openxmlformats.org/officeDocument/2006/relationships/image" Target="../media/image78.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95.svg"/><Relationship Id="rId3" Type="http://schemas.openxmlformats.org/officeDocument/2006/relationships/image" Target="../media/image79.svg"/><Relationship Id="rId7" Type="http://schemas.openxmlformats.org/officeDocument/2006/relationships/image" Target="../media/image71.svg"/><Relationship Id="rId12" Type="http://schemas.openxmlformats.org/officeDocument/2006/relationships/image" Target="../media/image94.png"/><Relationship Id="rId2" Type="http://schemas.openxmlformats.org/officeDocument/2006/relationships/image" Target="../media/image78.png"/><Relationship Id="rId1" Type="http://schemas.openxmlformats.org/officeDocument/2006/relationships/slideMaster" Target="../slideMasters/slideMaster2.xml"/><Relationship Id="rId6" Type="http://schemas.openxmlformats.org/officeDocument/2006/relationships/image" Target="../media/image70.png"/><Relationship Id="rId11" Type="http://schemas.openxmlformats.org/officeDocument/2006/relationships/image" Target="../media/image93.png"/><Relationship Id="rId5" Type="http://schemas.openxmlformats.org/officeDocument/2006/relationships/image" Target="../media/image75.svg"/><Relationship Id="rId10" Type="http://schemas.openxmlformats.org/officeDocument/2006/relationships/image" Target="../media/image92.png"/><Relationship Id="rId4" Type="http://schemas.openxmlformats.org/officeDocument/2006/relationships/image" Target="../media/image74.png"/><Relationship Id="rId9" Type="http://schemas.openxmlformats.org/officeDocument/2006/relationships/image" Target="../media/image73.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18" Type="http://schemas.openxmlformats.org/officeDocument/2006/relationships/image" Target="../media/image112.png"/><Relationship Id="rId3" Type="http://schemas.openxmlformats.org/officeDocument/2006/relationships/image" Target="../media/image97.svg"/><Relationship Id="rId21" Type="http://schemas.openxmlformats.org/officeDocument/2006/relationships/image" Target="../media/image79.svg"/><Relationship Id="rId7" Type="http://schemas.openxmlformats.org/officeDocument/2006/relationships/image" Target="../media/image101.svg"/><Relationship Id="rId12" Type="http://schemas.openxmlformats.org/officeDocument/2006/relationships/image" Target="../media/image106.png"/><Relationship Id="rId17" Type="http://schemas.openxmlformats.org/officeDocument/2006/relationships/image" Target="../media/image111.svg"/><Relationship Id="rId2" Type="http://schemas.openxmlformats.org/officeDocument/2006/relationships/image" Target="../media/image96.png"/><Relationship Id="rId16" Type="http://schemas.openxmlformats.org/officeDocument/2006/relationships/image" Target="../media/image110.png"/><Relationship Id="rId20" Type="http://schemas.openxmlformats.org/officeDocument/2006/relationships/image" Target="../media/image78.png"/><Relationship Id="rId1" Type="http://schemas.openxmlformats.org/officeDocument/2006/relationships/slideMaster" Target="../slideMasters/slideMaster2.xml"/><Relationship Id="rId6" Type="http://schemas.openxmlformats.org/officeDocument/2006/relationships/image" Target="../media/image100.png"/><Relationship Id="rId11" Type="http://schemas.openxmlformats.org/officeDocument/2006/relationships/image" Target="../media/image105.svg"/><Relationship Id="rId5" Type="http://schemas.openxmlformats.org/officeDocument/2006/relationships/image" Target="../media/image99.svg"/><Relationship Id="rId15" Type="http://schemas.openxmlformats.org/officeDocument/2006/relationships/image" Target="../media/image109.svg"/><Relationship Id="rId10" Type="http://schemas.openxmlformats.org/officeDocument/2006/relationships/image" Target="../media/image104.png"/><Relationship Id="rId19" Type="http://schemas.openxmlformats.org/officeDocument/2006/relationships/image" Target="../media/image113.svg"/><Relationship Id="rId4" Type="http://schemas.openxmlformats.org/officeDocument/2006/relationships/image" Target="../media/image98.png"/><Relationship Id="rId9" Type="http://schemas.openxmlformats.org/officeDocument/2006/relationships/image" Target="../media/image103.svg"/><Relationship Id="rId14" Type="http://schemas.openxmlformats.org/officeDocument/2006/relationships/image" Target="../media/image10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3.svg"/><Relationship Id="rId18" Type="http://schemas.openxmlformats.org/officeDocument/2006/relationships/image" Target="../media/image60.png"/><Relationship Id="rId3" Type="http://schemas.openxmlformats.org/officeDocument/2006/relationships/image" Target="../media/image99.svg"/><Relationship Id="rId21" Type="http://schemas.openxmlformats.org/officeDocument/2006/relationships/image" Target="../media/image113.svg"/><Relationship Id="rId7" Type="http://schemas.openxmlformats.org/officeDocument/2006/relationships/image" Target="../media/image109.svg"/><Relationship Id="rId12" Type="http://schemas.openxmlformats.org/officeDocument/2006/relationships/image" Target="../media/image62.png"/><Relationship Id="rId17" Type="http://schemas.openxmlformats.org/officeDocument/2006/relationships/image" Target="../media/image69.svg"/><Relationship Id="rId2" Type="http://schemas.openxmlformats.org/officeDocument/2006/relationships/image" Target="../media/image98.png"/><Relationship Id="rId16" Type="http://schemas.openxmlformats.org/officeDocument/2006/relationships/image" Target="../media/image68.png"/><Relationship Id="rId20" Type="http://schemas.openxmlformats.org/officeDocument/2006/relationships/image" Target="../media/image112.png"/><Relationship Id="rId1" Type="http://schemas.openxmlformats.org/officeDocument/2006/relationships/slideMaster" Target="../slideMasters/slideMaster2.xml"/><Relationship Id="rId6" Type="http://schemas.openxmlformats.org/officeDocument/2006/relationships/image" Target="../media/image108.png"/><Relationship Id="rId11" Type="http://schemas.openxmlformats.org/officeDocument/2006/relationships/image" Target="../media/image65.svg"/><Relationship Id="rId5" Type="http://schemas.openxmlformats.org/officeDocument/2006/relationships/image" Target="../media/image105.svg"/><Relationship Id="rId15" Type="http://schemas.openxmlformats.org/officeDocument/2006/relationships/image" Target="../media/image67.svg"/><Relationship Id="rId10" Type="http://schemas.openxmlformats.org/officeDocument/2006/relationships/image" Target="../media/image64.png"/><Relationship Id="rId19" Type="http://schemas.openxmlformats.org/officeDocument/2006/relationships/image" Target="../media/image61.svg"/><Relationship Id="rId4" Type="http://schemas.openxmlformats.org/officeDocument/2006/relationships/image" Target="../media/image104.png"/><Relationship Id="rId9" Type="http://schemas.openxmlformats.org/officeDocument/2006/relationships/image" Target="../media/image79.svg"/><Relationship Id="rId14" Type="http://schemas.openxmlformats.org/officeDocument/2006/relationships/image" Target="../media/image6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5.svg"/><Relationship Id="rId18" Type="http://schemas.openxmlformats.org/officeDocument/2006/relationships/image" Target="../media/image60.png"/><Relationship Id="rId3" Type="http://schemas.openxmlformats.org/officeDocument/2006/relationships/image" Target="../media/image99.svg"/><Relationship Id="rId21" Type="http://schemas.openxmlformats.org/officeDocument/2006/relationships/image" Target="../media/image113.svg"/><Relationship Id="rId7" Type="http://schemas.openxmlformats.org/officeDocument/2006/relationships/image" Target="../media/image109.svg"/><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image" Target="../media/image98.png"/><Relationship Id="rId16" Type="http://schemas.openxmlformats.org/officeDocument/2006/relationships/image" Target="../media/image68.png"/><Relationship Id="rId20" Type="http://schemas.openxmlformats.org/officeDocument/2006/relationships/image" Target="../media/image112.png"/><Relationship Id="rId1" Type="http://schemas.openxmlformats.org/officeDocument/2006/relationships/slideMaster" Target="../slideMasters/slideMaster2.xml"/><Relationship Id="rId6" Type="http://schemas.openxmlformats.org/officeDocument/2006/relationships/image" Target="../media/image108.png"/><Relationship Id="rId11" Type="http://schemas.openxmlformats.org/officeDocument/2006/relationships/image" Target="../media/image75.svg"/><Relationship Id="rId5" Type="http://schemas.openxmlformats.org/officeDocument/2006/relationships/image" Target="../media/image105.svg"/><Relationship Id="rId15" Type="http://schemas.openxmlformats.org/officeDocument/2006/relationships/image" Target="../media/image67.svg"/><Relationship Id="rId10" Type="http://schemas.openxmlformats.org/officeDocument/2006/relationships/image" Target="../media/image74.png"/><Relationship Id="rId19" Type="http://schemas.openxmlformats.org/officeDocument/2006/relationships/image" Target="../media/image61.svg"/><Relationship Id="rId4" Type="http://schemas.openxmlformats.org/officeDocument/2006/relationships/image" Target="../media/image104.png"/><Relationship Id="rId9" Type="http://schemas.openxmlformats.org/officeDocument/2006/relationships/image" Target="../media/image79.svg"/><Relationship Id="rId14" Type="http://schemas.openxmlformats.org/officeDocument/2006/relationships/image" Target="../media/image6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14.png"/><Relationship Id="rId4"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16.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7.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114.png"/><Relationship Id="rId4" Type="http://schemas.openxmlformats.org/officeDocument/2006/relationships/image" Target="../media/image1.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130.jpeg"/><Relationship Id="rId3" Type="http://schemas.openxmlformats.org/officeDocument/2006/relationships/image" Target="../media/image120.jpeg"/><Relationship Id="rId7" Type="http://schemas.openxmlformats.org/officeDocument/2006/relationships/image" Target="../media/image124.jpeg"/><Relationship Id="rId12" Type="http://schemas.openxmlformats.org/officeDocument/2006/relationships/image" Target="../media/image129.jpeg"/><Relationship Id="rId2" Type="http://schemas.openxmlformats.org/officeDocument/2006/relationships/image" Target="../media/image1.jpeg"/><Relationship Id="rId16" Type="http://schemas.openxmlformats.org/officeDocument/2006/relationships/image" Target="../media/image4.svg"/><Relationship Id="rId1" Type="http://schemas.openxmlformats.org/officeDocument/2006/relationships/slideMaster" Target="../slideMasters/slideMaster4.xml"/><Relationship Id="rId6" Type="http://schemas.openxmlformats.org/officeDocument/2006/relationships/image" Target="../media/image123.jpeg"/><Relationship Id="rId11" Type="http://schemas.openxmlformats.org/officeDocument/2006/relationships/image" Target="../media/image128.jpeg"/><Relationship Id="rId5" Type="http://schemas.openxmlformats.org/officeDocument/2006/relationships/image" Target="../media/image122.jpeg"/><Relationship Id="rId15" Type="http://schemas.openxmlformats.org/officeDocument/2006/relationships/image" Target="../media/image3.png"/><Relationship Id="rId10" Type="http://schemas.openxmlformats.org/officeDocument/2006/relationships/image" Target="../media/image127.jpeg"/><Relationship Id="rId4" Type="http://schemas.openxmlformats.org/officeDocument/2006/relationships/image" Target="../media/image121.jpeg"/><Relationship Id="rId9" Type="http://schemas.openxmlformats.org/officeDocument/2006/relationships/image" Target="../media/image126.jpeg"/><Relationship Id="rId14" Type="http://schemas.openxmlformats.org/officeDocument/2006/relationships/image" Target="../media/image131.jpe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130.jpeg"/><Relationship Id="rId3" Type="http://schemas.openxmlformats.org/officeDocument/2006/relationships/image" Target="../media/image120.jpeg"/><Relationship Id="rId7" Type="http://schemas.openxmlformats.org/officeDocument/2006/relationships/image" Target="../media/image124.jpeg"/><Relationship Id="rId12" Type="http://schemas.openxmlformats.org/officeDocument/2006/relationships/image" Target="../media/image129.jpeg"/><Relationship Id="rId2" Type="http://schemas.openxmlformats.org/officeDocument/2006/relationships/image" Target="../media/image1.jpeg"/><Relationship Id="rId16" Type="http://schemas.openxmlformats.org/officeDocument/2006/relationships/image" Target="../media/image4.svg"/><Relationship Id="rId1" Type="http://schemas.openxmlformats.org/officeDocument/2006/relationships/slideMaster" Target="../slideMasters/slideMaster4.xml"/><Relationship Id="rId6" Type="http://schemas.openxmlformats.org/officeDocument/2006/relationships/image" Target="../media/image123.jpeg"/><Relationship Id="rId11" Type="http://schemas.openxmlformats.org/officeDocument/2006/relationships/image" Target="../media/image128.jpeg"/><Relationship Id="rId5" Type="http://schemas.openxmlformats.org/officeDocument/2006/relationships/image" Target="../media/image122.jpeg"/><Relationship Id="rId15" Type="http://schemas.openxmlformats.org/officeDocument/2006/relationships/image" Target="../media/image3.png"/><Relationship Id="rId10" Type="http://schemas.openxmlformats.org/officeDocument/2006/relationships/image" Target="../media/image127.jpeg"/><Relationship Id="rId4" Type="http://schemas.openxmlformats.org/officeDocument/2006/relationships/image" Target="../media/image121.jpeg"/><Relationship Id="rId9" Type="http://schemas.openxmlformats.org/officeDocument/2006/relationships/image" Target="../media/image126.jpeg"/><Relationship Id="rId14" Type="http://schemas.openxmlformats.org/officeDocument/2006/relationships/image" Target="../media/image131.jpe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26.jpeg"/><Relationship Id="rId13" Type="http://schemas.openxmlformats.org/officeDocument/2006/relationships/image" Target="../media/image131.jpeg"/><Relationship Id="rId3" Type="http://schemas.openxmlformats.org/officeDocument/2006/relationships/image" Target="../media/image120.jpeg"/><Relationship Id="rId7" Type="http://schemas.openxmlformats.org/officeDocument/2006/relationships/image" Target="../media/image124.jpeg"/><Relationship Id="rId12" Type="http://schemas.openxmlformats.org/officeDocument/2006/relationships/image" Target="../media/image130.jpeg"/><Relationship Id="rId2" Type="http://schemas.openxmlformats.org/officeDocument/2006/relationships/image" Target="../media/image1.jpeg"/><Relationship Id="rId16" Type="http://schemas.openxmlformats.org/officeDocument/2006/relationships/image" Target="../media/image132.jpeg"/><Relationship Id="rId1" Type="http://schemas.openxmlformats.org/officeDocument/2006/relationships/slideMaster" Target="../slideMasters/slideMaster4.xml"/><Relationship Id="rId6" Type="http://schemas.openxmlformats.org/officeDocument/2006/relationships/image" Target="../media/image123.jpeg"/><Relationship Id="rId11" Type="http://schemas.openxmlformats.org/officeDocument/2006/relationships/image" Target="../media/image129.jpeg"/><Relationship Id="rId5" Type="http://schemas.openxmlformats.org/officeDocument/2006/relationships/image" Target="../media/image122.jpeg"/><Relationship Id="rId15" Type="http://schemas.openxmlformats.org/officeDocument/2006/relationships/image" Target="../media/image4.svg"/><Relationship Id="rId10" Type="http://schemas.openxmlformats.org/officeDocument/2006/relationships/image" Target="../media/image128.jpeg"/><Relationship Id="rId4" Type="http://schemas.openxmlformats.org/officeDocument/2006/relationships/image" Target="../media/image121.jpeg"/><Relationship Id="rId9" Type="http://schemas.openxmlformats.org/officeDocument/2006/relationships/image" Target="../media/image127.jpeg"/><Relationship Id="rId1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26.jpeg"/><Relationship Id="rId13" Type="http://schemas.openxmlformats.org/officeDocument/2006/relationships/image" Target="../media/image131.jpeg"/><Relationship Id="rId3" Type="http://schemas.openxmlformats.org/officeDocument/2006/relationships/image" Target="../media/image121.jpeg"/><Relationship Id="rId7" Type="http://schemas.openxmlformats.org/officeDocument/2006/relationships/image" Target="../media/image125.jpeg"/><Relationship Id="rId12" Type="http://schemas.openxmlformats.org/officeDocument/2006/relationships/image" Target="../media/image130.jpeg"/><Relationship Id="rId2" Type="http://schemas.openxmlformats.org/officeDocument/2006/relationships/image" Target="../media/image120.jpeg"/><Relationship Id="rId1" Type="http://schemas.openxmlformats.org/officeDocument/2006/relationships/slideMaster" Target="../slideMasters/slideMaster4.xml"/><Relationship Id="rId6" Type="http://schemas.openxmlformats.org/officeDocument/2006/relationships/image" Target="../media/image124.jpeg"/><Relationship Id="rId11" Type="http://schemas.openxmlformats.org/officeDocument/2006/relationships/image" Target="../media/image129.jpeg"/><Relationship Id="rId5" Type="http://schemas.openxmlformats.org/officeDocument/2006/relationships/image" Target="../media/image123.jpeg"/><Relationship Id="rId15" Type="http://schemas.openxmlformats.org/officeDocument/2006/relationships/image" Target="../media/image118.svg"/><Relationship Id="rId10" Type="http://schemas.openxmlformats.org/officeDocument/2006/relationships/image" Target="../media/image128.jpeg"/><Relationship Id="rId4" Type="http://schemas.openxmlformats.org/officeDocument/2006/relationships/image" Target="../media/image122.jpeg"/><Relationship Id="rId9" Type="http://schemas.openxmlformats.org/officeDocument/2006/relationships/image" Target="../media/image127.jpeg"/><Relationship Id="rId14" Type="http://schemas.openxmlformats.org/officeDocument/2006/relationships/image" Target="../media/image11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26.jpeg"/><Relationship Id="rId13" Type="http://schemas.openxmlformats.org/officeDocument/2006/relationships/image" Target="../media/image131.jpeg"/><Relationship Id="rId3" Type="http://schemas.openxmlformats.org/officeDocument/2006/relationships/image" Target="../media/image121.jpeg"/><Relationship Id="rId7" Type="http://schemas.openxmlformats.org/officeDocument/2006/relationships/image" Target="../media/image125.jpeg"/><Relationship Id="rId12" Type="http://schemas.openxmlformats.org/officeDocument/2006/relationships/image" Target="../media/image130.jpeg"/><Relationship Id="rId2" Type="http://schemas.openxmlformats.org/officeDocument/2006/relationships/image" Target="../media/image120.jpeg"/><Relationship Id="rId1" Type="http://schemas.openxmlformats.org/officeDocument/2006/relationships/slideMaster" Target="../slideMasters/slideMaster4.xml"/><Relationship Id="rId6" Type="http://schemas.openxmlformats.org/officeDocument/2006/relationships/image" Target="../media/image124.jpeg"/><Relationship Id="rId11" Type="http://schemas.openxmlformats.org/officeDocument/2006/relationships/image" Target="../media/image129.jpeg"/><Relationship Id="rId5" Type="http://schemas.openxmlformats.org/officeDocument/2006/relationships/image" Target="../media/image123.jpeg"/><Relationship Id="rId15" Type="http://schemas.openxmlformats.org/officeDocument/2006/relationships/image" Target="../media/image118.svg"/><Relationship Id="rId10" Type="http://schemas.openxmlformats.org/officeDocument/2006/relationships/image" Target="../media/image128.jpeg"/><Relationship Id="rId4" Type="http://schemas.openxmlformats.org/officeDocument/2006/relationships/image" Target="../media/image122.jpeg"/><Relationship Id="rId9" Type="http://schemas.openxmlformats.org/officeDocument/2006/relationships/image" Target="../media/image127.jpeg"/><Relationship Id="rId14" Type="http://schemas.openxmlformats.org/officeDocument/2006/relationships/image" Target="../media/image1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21.jpeg"/><Relationship Id="rId1" Type="http://schemas.openxmlformats.org/officeDocument/2006/relationships/slideMaster" Target="../slideMasters/slideMaster4.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20.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Master" Target="../slideMasters/slideMaster7.xml"/><Relationship Id="rId4" Type="http://schemas.openxmlformats.org/officeDocument/2006/relationships/image" Target="../media/image139.jpe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1.emf"/><Relationship Id="rId21" Type="http://schemas.openxmlformats.org/officeDocument/2006/relationships/image" Target="../media/image29.sv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image" Target="../media/image10.jpe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Master" Target="../slideMasters/slideMaster7.xml"/><Relationship Id="rId5" Type="http://schemas.openxmlformats.org/officeDocument/2006/relationships/image" Target="../media/image1.jpeg"/><Relationship Id="rId4" Type="http://schemas.openxmlformats.org/officeDocument/2006/relationships/image" Target="../media/image139.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0.jpeg"/><Relationship Id="rId16" Type="http://schemas.openxmlformats.org/officeDocument/2006/relationships/image" Target="../media/image41.svg"/><Relationship Id="rId1" Type="http://schemas.openxmlformats.org/officeDocument/2006/relationships/slideMaster" Target="../slideMasters/slideMaster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7.svg"/><Relationship Id="rId9" Type="http://schemas.openxmlformats.org/officeDocument/2006/relationships/image" Target="../media/image34.png"/><Relationship Id="rId14" Type="http://schemas.openxmlformats.org/officeDocument/2006/relationships/image" Target="../media/image39.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2.png"/><Relationship Id="rId21" Type="http://schemas.openxmlformats.org/officeDocument/2006/relationships/image" Target="../media/image58.png"/><Relationship Id="rId7" Type="http://schemas.openxmlformats.org/officeDocument/2006/relationships/image" Target="../media/image46.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image" Target="../media/image10.jpeg"/><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Master" Target="../slideMasters/slideMaster2.xml"/><Relationship Id="rId6" Type="http://schemas.openxmlformats.org/officeDocument/2006/relationships/image" Target="../media/image45.svg"/><Relationship Id="rId11" Type="http://schemas.openxmlformats.org/officeDocument/2006/relationships/image" Target="../media/image48.png"/><Relationship Id="rId5" Type="http://schemas.openxmlformats.org/officeDocument/2006/relationships/image" Target="../media/image44.png"/><Relationship Id="rId15" Type="http://schemas.openxmlformats.org/officeDocument/2006/relationships/image" Target="../media/image52.png"/><Relationship Id="rId10" Type="http://schemas.openxmlformats.org/officeDocument/2006/relationships/image" Target="../media/image27.svg"/><Relationship Id="rId19" Type="http://schemas.openxmlformats.org/officeDocument/2006/relationships/image" Target="../media/image56.png"/><Relationship Id="rId4" Type="http://schemas.openxmlformats.org/officeDocument/2006/relationships/image" Target="../media/image43.svg"/><Relationship Id="rId9" Type="http://schemas.openxmlformats.org/officeDocument/2006/relationships/image" Target="../media/image26.png"/><Relationship Id="rId14" Type="http://schemas.openxmlformats.org/officeDocument/2006/relationships/image" Target="../media/image51.svg"/><Relationship Id="rId22" Type="http://schemas.openxmlformats.org/officeDocument/2006/relationships/image" Target="../media/image5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18" Type="http://schemas.openxmlformats.org/officeDocument/2006/relationships/image" Target="../media/image76.png"/><Relationship Id="rId3" Type="http://schemas.openxmlformats.org/officeDocument/2006/relationships/image" Target="../media/image61.svg"/><Relationship Id="rId21" Type="http://schemas.openxmlformats.org/officeDocument/2006/relationships/image" Target="../media/image79.sv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5.sv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Master" Target="../slideMasters/slideMaster2.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19" Type="http://schemas.openxmlformats.org/officeDocument/2006/relationships/image" Target="../media/image77.sv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orpagi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ADC1C6-37FB-5888-5824-41011DA64824}"/>
              </a:ext>
            </a:extLst>
          </p:cNvPr>
          <p:cNvSpPr txBox="1"/>
          <p:nvPr userDrawn="1"/>
        </p:nvSpPr>
        <p:spPr>
          <a:xfrm>
            <a:off x="5859780" y="2362587"/>
            <a:ext cx="473206" cy="707886"/>
          </a:xfrm>
          <a:prstGeom prst="rect">
            <a:avLst/>
          </a:prstGeom>
          <a:noFill/>
        </p:spPr>
        <p:txBody>
          <a:bodyPr wrap="none" rtlCol="0">
            <a:spAutoFit/>
          </a:bodyPr>
          <a:lstStyle/>
          <a:p>
            <a:r>
              <a:rPr lang="nl-NL" sz="4000"/>
              <a:t>&amp;</a:t>
            </a:r>
          </a:p>
        </p:txBody>
      </p:sp>
      <p:sp>
        <p:nvSpPr>
          <p:cNvPr id="22" name="Tijdelijke aanduiding voor tekst 21">
            <a:extLst>
              <a:ext uri="{FF2B5EF4-FFF2-40B4-BE49-F238E27FC236}">
                <a16:creationId xmlns:a16="http://schemas.microsoft.com/office/drawing/2014/main" id="{EA08587E-01E7-F62C-B224-13A875415537}"/>
              </a:ext>
            </a:extLst>
          </p:cNvPr>
          <p:cNvSpPr>
            <a:spLocks noGrp="1"/>
          </p:cNvSpPr>
          <p:nvPr>
            <p:ph type="body" sz="quarter" idx="11" hasCustomPrompt="1"/>
          </p:nvPr>
        </p:nvSpPr>
        <p:spPr>
          <a:xfrm>
            <a:off x="758824" y="5084434"/>
            <a:ext cx="5513959" cy="321628"/>
          </a:xfrm>
        </p:spPr>
        <p:txBody>
          <a:bodyPr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a:t>Anne Jaaps Strikwerda</a:t>
            </a:r>
          </a:p>
        </p:txBody>
      </p:sp>
      <p:sp>
        <p:nvSpPr>
          <p:cNvPr id="25" name="Tijdelijke aanduiding voor tekst 21">
            <a:extLst>
              <a:ext uri="{FF2B5EF4-FFF2-40B4-BE49-F238E27FC236}">
                <a16:creationId xmlns:a16="http://schemas.microsoft.com/office/drawing/2014/main" id="{6C4E81A0-DFC6-65E5-78E9-3D9FB892F06A}"/>
              </a:ext>
            </a:extLst>
          </p:cNvPr>
          <p:cNvSpPr>
            <a:spLocks noGrp="1"/>
          </p:cNvSpPr>
          <p:nvPr>
            <p:ph type="body" sz="quarter" idx="14" hasCustomPrompt="1"/>
          </p:nvPr>
        </p:nvSpPr>
        <p:spPr>
          <a:xfrm>
            <a:off x="6272784" y="5084434"/>
            <a:ext cx="5174988" cy="321628"/>
          </a:xfrm>
        </p:spPr>
        <p:txBody>
          <a:bodyPr anchor="ctr">
            <a:normAutofit/>
          </a:bodyPr>
          <a:lstStyle>
            <a:lvl1pPr marL="0" indent="0" algn="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err="1"/>
              <a:t>Vrijdag</a:t>
            </a:r>
            <a:r>
              <a:rPr lang="en-US"/>
              <a:t> 16 </a:t>
            </a:r>
            <a:r>
              <a:rPr lang="en-US" err="1"/>
              <a:t>Februari</a:t>
            </a:r>
            <a:endParaRPr lang="nl-NL"/>
          </a:p>
        </p:txBody>
      </p:sp>
      <p:sp>
        <p:nvSpPr>
          <p:cNvPr id="26" name="Tijdelijke aanduiding voor tekst 21">
            <a:extLst>
              <a:ext uri="{FF2B5EF4-FFF2-40B4-BE49-F238E27FC236}">
                <a16:creationId xmlns:a16="http://schemas.microsoft.com/office/drawing/2014/main" id="{1EE62A9C-ECD4-5749-3F1A-633096B1603E}"/>
              </a:ext>
            </a:extLst>
          </p:cNvPr>
          <p:cNvSpPr>
            <a:spLocks noGrp="1"/>
          </p:cNvSpPr>
          <p:nvPr>
            <p:ph type="body" sz="quarter" idx="15" hasCustomPrompt="1"/>
          </p:nvPr>
        </p:nvSpPr>
        <p:spPr>
          <a:xfrm>
            <a:off x="6272784" y="5415242"/>
            <a:ext cx="5174988" cy="321628"/>
          </a:xfrm>
        </p:spPr>
        <p:txBody>
          <a:bodyPr anchor="ctr">
            <a:normAutofit/>
          </a:bodyPr>
          <a:lstStyle>
            <a:lvl1pPr marL="0" indent="0" algn="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err="1"/>
              <a:t>Kennismaking</a:t>
            </a:r>
            <a:endParaRPr lang="nl-NL"/>
          </a:p>
        </p:txBody>
      </p:sp>
      <p:sp>
        <p:nvSpPr>
          <p:cNvPr id="9" name="Tijdelijke aanduiding voor tekst 8">
            <a:extLst>
              <a:ext uri="{FF2B5EF4-FFF2-40B4-BE49-F238E27FC236}">
                <a16:creationId xmlns:a16="http://schemas.microsoft.com/office/drawing/2014/main" id="{CD60C988-BDF2-A011-8A93-A7AE2DE2E99C}"/>
              </a:ext>
            </a:extLst>
          </p:cNvPr>
          <p:cNvSpPr>
            <a:spLocks noGrp="1"/>
          </p:cNvSpPr>
          <p:nvPr>
            <p:ph type="body" sz="quarter" idx="16" hasCustomPrompt="1"/>
          </p:nvPr>
        </p:nvSpPr>
        <p:spPr>
          <a:xfrm>
            <a:off x="758824" y="5410647"/>
            <a:ext cx="5506412" cy="321638"/>
          </a:xfrm>
        </p:spPr>
        <p:txBody>
          <a:bodyPr anchor="ct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Louis Diekstra</a:t>
            </a:r>
            <a:endParaRPr lang="nl-NL"/>
          </a:p>
        </p:txBody>
      </p:sp>
      <p:pic>
        <p:nvPicPr>
          <p:cNvPr id="13" name="Graphic 12">
            <a:extLst>
              <a:ext uri="{FF2B5EF4-FFF2-40B4-BE49-F238E27FC236}">
                <a16:creationId xmlns:a16="http://schemas.microsoft.com/office/drawing/2014/main" id="{02CAAECC-4B8B-AC74-939F-D75343E309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644640" y="2423376"/>
            <a:ext cx="3223260" cy="458607"/>
          </a:xfrm>
          <a:prstGeom prst="rect">
            <a:avLst/>
          </a:prstGeom>
        </p:spPr>
      </p:pic>
      <p:cxnSp>
        <p:nvCxnSpPr>
          <p:cNvPr id="7" name="Rechte verbindingslijn 3">
            <a:extLst>
              <a:ext uri="{FF2B5EF4-FFF2-40B4-BE49-F238E27FC236}">
                <a16:creationId xmlns:a16="http://schemas.microsoft.com/office/drawing/2014/main" id="{1EF71E52-735D-169B-3898-F7377B917BFC}"/>
              </a:ext>
            </a:extLst>
          </p:cNvPr>
          <p:cNvCxnSpPr>
            <a:cxnSpLocks/>
          </p:cNvCxnSpPr>
          <p:nvPr userDrawn="1"/>
        </p:nvCxnSpPr>
        <p:spPr>
          <a:xfrm>
            <a:off x="853440" y="4899081"/>
            <a:ext cx="10485120" cy="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 name="AutoShape 2" descr="Welcome in">
            <a:extLst>
              <a:ext uri="{FF2B5EF4-FFF2-40B4-BE49-F238E27FC236}">
                <a16:creationId xmlns:a16="http://schemas.microsoft.com/office/drawing/2014/main" id="{58831DC9-953D-53BF-8E65-DF801A4AEDEC}"/>
              </a:ext>
            </a:extLst>
          </p:cNvPr>
          <p:cNvSpPr>
            <a:spLocks noChangeAspect="1" noChangeArrowheads="1"/>
          </p:cNvSpPr>
          <p:nvPr userDrawn="1"/>
        </p:nvSpPr>
        <p:spPr bwMode="auto">
          <a:xfrm>
            <a:off x="5943599" y="3276599"/>
            <a:ext cx="16508819" cy="20010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Tree>
    <p:extLst>
      <p:ext uri="{BB962C8B-B14F-4D97-AF65-F5344CB8AC3E}">
        <p14:creationId xmlns:p14="http://schemas.microsoft.com/office/powerpoint/2010/main" val="2347857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pdrachtgevers Zorg (licht)">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E62F873-A55B-941D-4B68-26E560BD4B8E}"/>
              </a:ext>
            </a:extLst>
          </p:cNvPr>
          <p:cNvSpPr/>
          <p:nvPr userDrawn="1"/>
        </p:nvSpPr>
        <p:spPr>
          <a:xfrm>
            <a:off x="7640896" y="-229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ectangle 45">
            <a:extLst>
              <a:ext uri="{FF2B5EF4-FFF2-40B4-BE49-F238E27FC236}">
                <a16:creationId xmlns:a16="http://schemas.microsoft.com/office/drawing/2014/main" id="{2C1CEF36-D2AE-DEC7-26FF-4F27CE8F56E2}"/>
              </a:ext>
            </a:extLst>
          </p:cNvPr>
          <p:cNvSpPr/>
          <p:nvPr userDrawn="1"/>
        </p:nvSpPr>
        <p:spPr>
          <a:xfrm>
            <a:off x="9923650" y="-2294"/>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tangle 47">
            <a:extLst>
              <a:ext uri="{FF2B5EF4-FFF2-40B4-BE49-F238E27FC236}">
                <a16:creationId xmlns:a16="http://schemas.microsoft.com/office/drawing/2014/main" id="{C81483B7-8FB7-9516-94CD-A86FD9A8649F}"/>
              </a:ext>
            </a:extLst>
          </p:cNvPr>
          <p:cNvSpPr/>
          <p:nvPr userDrawn="1"/>
        </p:nvSpPr>
        <p:spPr>
          <a:xfrm>
            <a:off x="7640896" y="2280507"/>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tangle 48">
            <a:extLst>
              <a:ext uri="{FF2B5EF4-FFF2-40B4-BE49-F238E27FC236}">
                <a16:creationId xmlns:a16="http://schemas.microsoft.com/office/drawing/2014/main" id="{B3AE3D71-9A7C-B19E-35E2-44042A13A0B8}"/>
              </a:ext>
            </a:extLst>
          </p:cNvPr>
          <p:cNvSpPr/>
          <p:nvPr userDrawn="1"/>
        </p:nvSpPr>
        <p:spPr>
          <a:xfrm>
            <a:off x="9923650" y="2280506"/>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tangle 50">
            <a:extLst>
              <a:ext uri="{FF2B5EF4-FFF2-40B4-BE49-F238E27FC236}">
                <a16:creationId xmlns:a16="http://schemas.microsoft.com/office/drawing/2014/main" id="{166FF2B7-FAD4-E0B3-48D0-71310AC22042}"/>
              </a:ext>
            </a:extLst>
          </p:cNvPr>
          <p:cNvSpPr/>
          <p:nvPr userDrawn="1"/>
        </p:nvSpPr>
        <p:spPr>
          <a:xfrm>
            <a:off x="7640896"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tangle 51">
            <a:extLst>
              <a:ext uri="{FF2B5EF4-FFF2-40B4-BE49-F238E27FC236}">
                <a16:creationId xmlns:a16="http://schemas.microsoft.com/office/drawing/2014/main" id="{E39FDFA1-A39B-CA26-505A-D1B9B66115EA}"/>
              </a:ext>
            </a:extLst>
          </p:cNvPr>
          <p:cNvSpPr/>
          <p:nvPr userDrawn="1"/>
        </p:nvSpPr>
        <p:spPr>
          <a:xfrm>
            <a:off x="9923650"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Graphic 1">
            <a:extLst>
              <a:ext uri="{FF2B5EF4-FFF2-40B4-BE49-F238E27FC236}">
                <a16:creationId xmlns:a16="http://schemas.microsoft.com/office/drawing/2014/main" id="{DF665874-130A-4DAE-78AA-FA58A3E7B2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96147" y="944996"/>
            <a:ext cx="1537756" cy="388172"/>
          </a:xfrm>
          <a:prstGeom prst="rect">
            <a:avLst/>
          </a:prstGeom>
        </p:spPr>
      </p:pic>
      <p:pic>
        <p:nvPicPr>
          <p:cNvPr id="5" name="Graphic 4">
            <a:extLst>
              <a:ext uri="{FF2B5EF4-FFF2-40B4-BE49-F238E27FC236}">
                <a16:creationId xmlns:a16="http://schemas.microsoft.com/office/drawing/2014/main" id="{BA0CA2C8-6CB6-B14B-9ED4-36F78F54F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13393" y="953013"/>
            <a:ext cx="1537754" cy="372138"/>
          </a:xfrm>
          <a:prstGeom prst="rect">
            <a:avLst/>
          </a:prstGeom>
        </p:spPr>
      </p:pic>
      <p:pic>
        <p:nvPicPr>
          <p:cNvPr id="6" name="Graphic 5">
            <a:extLst>
              <a:ext uri="{FF2B5EF4-FFF2-40B4-BE49-F238E27FC236}">
                <a16:creationId xmlns:a16="http://schemas.microsoft.com/office/drawing/2014/main" id="{9697E398-CA8D-5C09-2472-60591A279E1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41750" y="3114923"/>
            <a:ext cx="1315537" cy="613917"/>
          </a:xfrm>
          <a:prstGeom prst="rect">
            <a:avLst/>
          </a:prstGeom>
        </p:spPr>
      </p:pic>
      <p:pic>
        <p:nvPicPr>
          <p:cNvPr id="7" name="Graphic 6">
            <a:extLst>
              <a:ext uri="{FF2B5EF4-FFF2-40B4-BE49-F238E27FC236}">
                <a16:creationId xmlns:a16="http://schemas.microsoft.com/office/drawing/2014/main" id="{5DA2F86C-C9CF-6BE4-DFF4-88ACA3AEF7C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059154" y="3251909"/>
            <a:ext cx="1446234" cy="354180"/>
          </a:xfrm>
          <a:prstGeom prst="rect">
            <a:avLst/>
          </a:prstGeom>
        </p:spPr>
      </p:pic>
      <p:pic>
        <p:nvPicPr>
          <p:cNvPr id="8" name="Graphic 7">
            <a:extLst>
              <a:ext uri="{FF2B5EF4-FFF2-40B4-BE49-F238E27FC236}">
                <a16:creationId xmlns:a16="http://schemas.microsoft.com/office/drawing/2014/main" id="{5A8AC415-14FD-F771-E84E-5740B8DB198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744758" y="916248"/>
            <a:ext cx="1509522" cy="445668"/>
          </a:xfrm>
          <a:prstGeom prst="rect">
            <a:avLst/>
          </a:prstGeom>
        </p:spPr>
      </p:pic>
      <p:pic>
        <p:nvPicPr>
          <p:cNvPr id="9" name="Graphic 8">
            <a:extLst>
              <a:ext uri="{FF2B5EF4-FFF2-40B4-BE49-F238E27FC236}">
                <a16:creationId xmlns:a16="http://schemas.microsoft.com/office/drawing/2014/main" id="{4C9D6EDD-C73A-4C34-A47E-978DA41CAAF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0197431" y="3307613"/>
            <a:ext cx="1735188" cy="228536"/>
          </a:xfrm>
          <a:prstGeom prst="rect">
            <a:avLst/>
          </a:prstGeom>
        </p:spPr>
      </p:pic>
      <p:sp>
        <p:nvSpPr>
          <p:cNvPr id="4" name="Rectangle 3">
            <a:extLst>
              <a:ext uri="{FF2B5EF4-FFF2-40B4-BE49-F238E27FC236}">
                <a16:creationId xmlns:a16="http://schemas.microsoft.com/office/drawing/2014/main" id="{FDEC2AD8-1E57-12D8-EAFD-E7528F22A121}"/>
              </a:ext>
            </a:extLst>
          </p:cNvPr>
          <p:cNvSpPr/>
          <p:nvPr userDrawn="1"/>
        </p:nvSpPr>
        <p:spPr>
          <a:xfrm>
            <a:off x="5358143" y="-229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9">
            <a:extLst>
              <a:ext uri="{FF2B5EF4-FFF2-40B4-BE49-F238E27FC236}">
                <a16:creationId xmlns:a16="http://schemas.microsoft.com/office/drawing/2014/main" id="{9BD04F0B-12E0-7492-59C9-C08F9F8BF27C}"/>
              </a:ext>
            </a:extLst>
          </p:cNvPr>
          <p:cNvSpPr/>
          <p:nvPr userDrawn="1"/>
        </p:nvSpPr>
        <p:spPr>
          <a:xfrm>
            <a:off x="5358143" y="2280507"/>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0">
            <a:extLst>
              <a:ext uri="{FF2B5EF4-FFF2-40B4-BE49-F238E27FC236}">
                <a16:creationId xmlns:a16="http://schemas.microsoft.com/office/drawing/2014/main" id="{CF85E81D-AFE1-72CA-EC0C-C105479A438E}"/>
              </a:ext>
            </a:extLst>
          </p:cNvPr>
          <p:cNvSpPr/>
          <p:nvPr userDrawn="1"/>
        </p:nvSpPr>
        <p:spPr>
          <a:xfrm>
            <a:off x="5358143"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Graphic 11">
            <a:extLst>
              <a:ext uri="{FF2B5EF4-FFF2-40B4-BE49-F238E27FC236}">
                <a16:creationId xmlns:a16="http://schemas.microsoft.com/office/drawing/2014/main" id="{91BC3696-5550-21D7-0FE5-334F94B29A4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306788" y="2593431"/>
            <a:ext cx="2098639" cy="1671138"/>
          </a:xfrm>
          <a:prstGeom prst="rect">
            <a:avLst/>
          </a:prstGeom>
        </p:spPr>
      </p:pic>
    </p:spTree>
    <p:extLst>
      <p:ext uri="{BB962C8B-B14F-4D97-AF65-F5344CB8AC3E}">
        <p14:creationId xmlns:p14="http://schemas.microsoft.com/office/powerpoint/2010/main" val="1243115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Opdrachtgevers Zorg (licht)">
    <p:bg>
      <p:bgPr>
        <a:solidFill>
          <a:srgbClr val="FFFFFF"/>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E62F873-A55B-941D-4B68-26E560BD4B8E}"/>
              </a:ext>
            </a:extLst>
          </p:cNvPr>
          <p:cNvSpPr/>
          <p:nvPr userDrawn="1"/>
        </p:nvSpPr>
        <p:spPr>
          <a:xfrm>
            <a:off x="6850714" y="1158282"/>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ectangle 45">
            <a:extLst>
              <a:ext uri="{FF2B5EF4-FFF2-40B4-BE49-F238E27FC236}">
                <a16:creationId xmlns:a16="http://schemas.microsoft.com/office/drawing/2014/main" id="{2C1CEF36-D2AE-DEC7-26FF-4F27CE8F56E2}"/>
              </a:ext>
            </a:extLst>
          </p:cNvPr>
          <p:cNvSpPr/>
          <p:nvPr userDrawn="1"/>
        </p:nvSpPr>
        <p:spPr>
          <a:xfrm>
            <a:off x="9133468" y="1158281"/>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tangle 47">
            <a:extLst>
              <a:ext uri="{FF2B5EF4-FFF2-40B4-BE49-F238E27FC236}">
                <a16:creationId xmlns:a16="http://schemas.microsoft.com/office/drawing/2014/main" id="{C81483B7-8FB7-9516-94CD-A86FD9A8649F}"/>
              </a:ext>
            </a:extLst>
          </p:cNvPr>
          <p:cNvSpPr/>
          <p:nvPr userDrawn="1"/>
        </p:nvSpPr>
        <p:spPr>
          <a:xfrm>
            <a:off x="6850714" y="3441082"/>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tangle 48">
            <a:extLst>
              <a:ext uri="{FF2B5EF4-FFF2-40B4-BE49-F238E27FC236}">
                <a16:creationId xmlns:a16="http://schemas.microsoft.com/office/drawing/2014/main" id="{B3AE3D71-9A7C-B19E-35E2-44042A13A0B8}"/>
              </a:ext>
            </a:extLst>
          </p:cNvPr>
          <p:cNvSpPr/>
          <p:nvPr userDrawn="1"/>
        </p:nvSpPr>
        <p:spPr>
          <a:xfrm>
            <a:off x="9133468" y="3441081"/>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DEC2AD8-1E57-12D8-EAFD-E7528F22A121}"/>
              </a:ext>
            </a:extLst>
          </p:cNvPr>
          <p:cNvSpPr/>
          <p:nvPr userDrawn="1"/>
        </p:nvSpPr>
        <p:spPr>
          <a:xfrm>
            <a:off x="4567961" y="1158282"/>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9">
            <a:extLst>
              <a:ext uri="{FF2B5EF4-FFF2-40B4-BE49-F238E27FC236}">
                <a16:creationId xmlns:a16="http://schemas.microsoft.com/office/drawing/2014/main" id="{9BD04F0B-12E0-7492-59C9-C08F9F8BF27C}"/>
              </a:ext>
            </a:extLst>
          </p:cNvPr>
          <p:cNvSpPr/>
          <p:nvPr userDrawn="1"/>
        </p:nvSpPr>
        <p:spPr>
          <a:xfrm>
            <a:off x="4567961" y="3441082"/>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Graphic 11">
            <a:extLst>
              <a:ext uri="{FF2B5EF4-FFF2-40B4-BE49-F238E27FC236}">
                <a16:creationId xmlns:a16="http://schemas.microsoft.com/office/drawing/2014/main" id="{91BC3696-5550-21D7-0FE5-334F94B29A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9708" y="2593431"/>
            <a:ext cx="2098639" cy="1671138"/>
          </a:xfrm>
          <a:prstGeom prst="rect">
            <a:avLst/>
          </a:prstGeom>
        </p:spPr>
      </p:pic>
      <p:pic>
        <p:nvPicPr>
          <p:cNvPr id="14" name="Graphic 13">
            <a:extLst>
              <a:ext uri="{FF2B5EF4-FFF2-40B4-BE49-F238E27FC236}">
                <a16:creationId xmlns:a16="http://schemas.microsoft.com/office/drawing/2014/main" id="{922408A7-4766-3764-C84D-92D2290438F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9246" y="1778301"/>
            <a:ext cx="1683667" cy="1125086"/>
          </a:xfrm>
          <a:prstGeom prst="rect">
            <a:avLst/>
          </a:prstGeom>
        </p:spPr>
      </p:pic>
      <p:pic>
        <p:nvPicPr>
          <p:cNvPr id="15" name="Graphic 14">
            <a:extLst>
              <a:ext uri="{FF2B5EF4-FFF2-40B4-BE49-F238E27FC236}">
                <a16:creationId xmlns:a16="http://schemas.microsoft.com/office/drawing/2014/main" id="{58E9CA8F-0D80-E07A-7A5D-FF3715BFE00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35024"/>
          <a:stretch/>
        </p:blipFill>
        <p:spPr>
          <a:xfrm>
            <a:off x="7229727" y="4478327"/>
            <a:ext cx="1517124" cy="208260"/>
          </a:xfrm>
          <a:prstGeom prst="rect">
            <a:avLst/>
          </a:prstGeom>
        </p:spPr>
      </p:pic>
      <p:pic>
        <p:nvPicPr>
          <p:cNvPr id="16" name="Graphic 15">
            <a:extLst>
              <a:ext uri="{FF2B5EF4-FFF2-40B4-BE49-F238E27FC236}">
                <a16:creationId xmlns:a16="http://schemas.microsoft.com/office/drawing/2014/main" id="{351EA876-F44A-3EC9-55DF-1DFF18C556D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503609" y="4069976"/>
            <a:ext cx="1561856" cy="1115611"/>
          </a:xfrm>
          <a:prstGeom prst="rect">
            <a:avLst/>
          </a:prstGeom>
        </p:spPr>
      </p:pic>
      <p:pic>
        <p:nvPicPr>
          <p:cNvPr id="18" name="Afbeelding 17" descr="Afbeelding met schermopname, duisternis, Rechthoek, zwart&#10;&#10;Automatisch gegenereerde beschrijving">
            <a:extLst>
              <a:ext uri="{FF2B5EF4-FFF2-40B4-BE49-F238E27FC236}">
                <a16:creationId xmlns:a16="http://schemas.microsoft.com/office/drawing/2014/main" id="{E412476D-67D3-CA9C-120F-5FD5B660CC2B}"/>
              </a:ext>
            </a:extLst>
          </p:cNvPr>
          <p:cNvPicPr>
            <a:picLocks noChangeAspect="1"/>
          </p:cNvPicPr>
          <p:nvPr userDrawn="1"/>
        </p:nvPicPr>
        <p:blipFill>
          <a:blip r:embed="rId10"/>
          <a:stretch>
            <a:fillRect/>
          </a:stretch>
        </p:blipFill>
        <p:spPr>
          <a:xfrm>
            <a:off x="4975306" y="4274090"/>
            <a:ext cx="1477906" cy="652742"/>
          </a:xfrm>
          <a:prstGeom prst="rect">
            <a:avLst/>
          </a:prstGeom>
        </p:spPr>
      </p:pic>
      <p:pic>
        <p:nvPicPr>
          <p:cNvPr id="1026" name="Picture 2" descr="Dotec B.V.: Informationen und Neuigkeiten | XING">
            <a:extLst>
              <a:ext uri="{FF2B5EF4-FFF2-40B4-BE49-F238E27FC236}">
                <a16:creationId xmlns:a16="http://schemas.microsoft.com/office/drawing/2014/main" id="{BD95B39D-9498-84FB-9095-F9081DA2A965}"/>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597409" y="1663448"/>
            <a:ext cx="1378040" cy="1378040"/>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a:extLst>
              <a:ext uri="{FF2B5EF4-FFF2-40B4-BE49-F238E27FC236}">
                <a16:creationId xmlns:a16="http://schemas.microsoft.com/office/drawing/2014/main" id="{062444CB-FAB5-6651-9282-6BB96C6BD05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5050478" y="2154519"/>
            <a:ext cx="1338765" cy="478130"/>
          </a:xfrm>
          <a:prstGeom prst="rect">
            <a:avLst/>
          </a:prstGeom>
        </p:spPr>
      </p:pic>
    </p:spTree>
    <p:extLst>
      <p:ext uri="{BB962C8B-B14F-4D97-AF65-F5344CB8AC3E}">
        <p14:creationId xmlns:p14="http://schemas.microsoft.com/office/powerpoint/2010/main" val="3742151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Opdrachtgevers Recreatie (lic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0512763-0174-E35A-A731-0F741CFBCA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10039" y="909912"/>
            <a:ext cx="1735186" cy="448036"/>
          </a:xfrm>
          <a:prstGeom prst="rect">
            <a:avLst/>
          </a:prstGeom>
        </p:spPr>
      </p:pic>
      <p:pic>
        <p:nvPicPr>
          <p:cNvPr id="20" name="Graphic 19">
            <a:extLst>
              <a:ext uri="{FF2B5EF4-FFF2-40B4-BE49-F238E27FC236}">
                <a16:creationId xmlns:a16="http://schemas.microsoft.com/office/drawing/2014/main" id="{F39603A6-5F53-024F-D1E2-68B8E231C2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76402" y="901918"/>
            <a:ext cx="1446234" cy="464024"/>
          </a:xfrm>
          <a:prstGeom prst="rect">
            <a:avLst/>
          </a:prstGeom>
        </p:spPr>
      </p:pic>
      <p:sp>
        <p:nvSpPr>
          <p:cNvPr id="45" name="Rectangle 44">
            <a:extLst>
              <a:ext uri="{FF2B5EF4-FFF2-40B4-BE49-F238E27FC236}">
                <a16:creationId xmlns:a16="http://schemas.microsoft.com/office/drawing/2014/main" id="{CE62F873-A55B-941D-4B68-26E560BD4B8E}"/>
              </a:ext>
            </a:extLst>
          </p:cNvPr>
          <p:cNvSpPr/>
          <p:nvPr userDrawn="1"/>
        </p:nvSpPr>
        <p:spPr>
          <a:xfrm>
            <a:off x="7640896" y="-229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ectangle 45">
            <a:extLst>
              <a:ext uri="{FF2B5EF4-FFF2-40B4-BE49-F238E27FC236}">
                <a16:creationId xmlns:a16="http://schemas.microsoft.com/office/drawing/2014/main" id="{2C1CEF36-D2AE-DEC7-26FF-4F27CE8F56E2}"/>
              </a:ext>
            </a:extLst>
          </p:cNvPr>
          <p:cNvSpPr/>
          <p:nvPr userDrawn="1"/>
        </p:nvSpPr>
        <p:spPr>
          <a:xfrm>
            <a:off x="9923650" y="-2294"/>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tangle 47">
            <a:extLst>
              <a:ext uri="{FF2B5EF4-FFF2-40B4-BE49-F238E27FC236}">
                <a16:creationId xmlns:a16="http://schemas.microsoft.com/office/drawing/2014/main" id="{C81483B7-8FB7-9516-94CD-A86FD9A8649F}"/>
              </a:ext>
            </a:extLst>
          </p:cNvPr>
          <p:cNvSpPr/>
          <p:nvPr userDrawn="1"/>
        </p:nvSpPr>
        <p:spPr>
          <a:xfrm>
            <a:off x="7640896" y="2280507"/>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tangle 48">
            <a:extLst>
              <a:ext uri="{FF2B5EF4-FFF2-40B4-BE49-F238E27FC236}">
                <a16:creationId xmlns:a16="http://schemas.microsoft.com/office/drawing/2014/main" id="{B3AE3D71-9A7C-B19E-35E2-44042A13A0B8}"/>
              </a:ext>
            </a:extLst>
          </p:cNvPr>
          <p:cNvSpPr/>
          <p:nvPr userDrawn="1"/>
        </p:nvSpPr>
        <p:spPr>
          <a:xfrm>
            <a:off x="9923650" y="2280506"/>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tangle 50">
            <a:extLst>
              <a:ext uri="{FF2B5EF4-FFF2-40B4-BE49-F238E27FC236}">
                <a16:creationId xmlns:a16="http://schemas.microsoft.com/office/drawing/2014/main" id="{166FF2B7-FAD4-E0B3-48D0-71310AC22042}"/>
              </a:ext>
            </a:extLst>
          </p:cNvPr>
          <p:cNvSpPr/>
          <p:nvPr userDrawn="1"/>
        </p:nvSpPr>
        <p:spPr>
          <a:xfrm>
            <a:off x="7640896"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tangle 51">
            <a:extLst>
              <a:ext uri="{FF2B5EF4-FFF2-40B4-BE49-F238E27FC236}">
                <a16:creationId xmlns:a16="http://schemas.microsoft.com/office/drawing/2014/main" id="{E39FDFA1-A39B-CA26-505A-D1B9B66115EA}"/>
              </a:ext>
            </a:extLst>
          </p:cNvPr>
          <p:cNvSpPr/>
          <p:nvPr userDrawn="1"/>
        </p:nvSpPr>
        <p:spPr>
          <a:xfrm>
            <a:off x="9923650"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Graphic 11">
            <a:extLst>
              <a:ext uri="{FF2B5EF4-FFF2-40B4-BE49-F238E27FC236}">
                <a16:creationId xmlns:a16="http://schemas.microsoft.com/office/drawing/2014/main" id="{81FDA0A5-CBFA-972F-1549-87EE2FB3767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631924" y="3217140"/>
            <a:ext cx="1735190" cy="409484"/>
          </a:xfrm>
          <a:prstGeom prst="rect">
            <a:avLst/>
          </a:prstGeom>
        </p:spPr>
      </p:pic>
      <p:pic>
        <p:nvPicPr>
          <p:cNvPr id="14" name="Graphic 13">
            <a:extLst>
              <a:ext uri="{FF2B5EF4-FFF2-40B4-BE49-F238E27FC236}">
                <a16:creationId xmlns:a16="http://schemas.microsoft.com/office/drawing/2014/main" id="{89F028A5-4788-2EE4-1A3F-78E08B7AF49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197430" y="945025"/>
            <a:ext cx="1744464" cy="377810"/>
          </a:xfrm>
          <a:prstGeom prst="rect">
            <a:avLst/>
          </a:prstGeom>
        </p:spPr>
      </p:pic>
      <p:pic>
        <p:nvPicPr>
          <p:cNvPr id="22" name="Graphic 21">
            <a:extLst>
              <a:ext uri="{FF2B5EF4-FFF2-40B4-BE49-F238E27FC236}">
                <a16:creationId xmlns:a16="http://schemas.microsoft.com/office/drawing/2014/main" id="{CDCE10C2-243A-41EC-3AFA-6AB9488B6847}"/>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138791" y="2921202"/>
            <a:ext cx="1277682" cy="1015594"/>
          </a:xfrm>
          <a:prstGeom prst="rect">
            <a:avLst/>
          </a:prstGeom>
        </p:spPr>
      </p:pic>
      <p:pic>
        <p:nvPicPr>
          <p:cNvPr id="26" name="Graphic 25">
            <a:extLst>
              <a:ext uri="{FF2B5EF4-FFF2-40B4-BE49-F238E27FC236}">
                <a16:creationId xmlns:a16="http://schemas.microsoft.com/office/drawing/2014/main" id="{755A24CB-7249-B880-F98A-5C792F12F6F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0273331" y="3081788"/>
            <a:ext cx="1583390" cy="686136"/>
          </a:xfrm>
          <a:prstGeom prst="rect">
            <a:avLst/>
          </a:prstGeom>
        </p:spPr>
      </p:pic>
      <p:sp>
        <p:nvSpPr>
          <p:cNvPr id="2" name="Rectangle 1">
            <a:extLst>
              <a:ext uri="{FF2B5EF4-FFF2-40B4-BE49-F238E27FC236}">
                <a16:creationId xmlns:a16="http://schemas.microsoft.com/office/drawing/2014/main" id="{FA73AD25-D5DD-E5E6-66F9-C1A7983FD926}"/>
              </a:ext>
            </a:extLst>
          </p:cNvPr>
          <p:cNvSpPr/>
          <p:nvPr userDrawn="1"/>
        </p:nvSpPr>
        <p:spPr>
          <a:xfrm>
            <a:off x="5358143" y="-229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AAF336F5-0613-4584-719A-DA6C5185F230}"/>
              </a:ext>
            </a:extLst>
          </p:cNvPr>
          <p:cNvSpPr/>
          <p:nvPr userDrawn="1"/>
        </p:nvSpPr>
        <p:spPr>
          <a:xfrm>
            <a:off x="5358143" y="2280507"/>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61EDCC92-E6EE-DA6D-2465-26DDA0918C80}"/>
              </a:ext>
            </a:extLst>
          </p:cNvPr>
          <p:cNvSpPr/>
          <p:nvPr userDrawn="1"/>
        </p:nvSpPr>
        <p:spPr>
          <a:xfrm>
            <a:off x="5358143"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Graphic 5">
            <a:extLst>
              <a:ext uri="{FF2B5EF4-FFF2-40B4-BE49-F238E27FC236}">
                <a16:creationId xmlns:a16="http://schemas.microsoft.com/office/drawing/2014/main" id="{AA82AF8A-3DF6-DBA2-570D-65BAF8EB923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932740" y="5271211"/>
            <a:ext cx="1137762" cy="878836"/>
          </a:xfrm>
          <a:prstGeom prst="rect">
            <a:avLst/>
          </a:prstGeom>
        </p:spPr>
      </p:pic>
      <p:pic>
        <p:nvPicPr>
          <p:cNvPr id="8" name="Graphic 7">
            <a:extLst>
              <a:ext uri="{FF2B5EF4-FFF2-40B4-BE49-F238E27FC236}">
                <a16:creationId xmlns:a16="http://schemas.microsoft.com/office/drawing/2014/main" id="{606E3687-52D1-677A-E2A7-DEC8FA66AB6D}"/>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7972769" y="5329629"/>
            <a:ext cx="1609725" cy="762000"/>
          </a:xfrm>
          <a:prstGeom prst="rect">
            <a:avLst/>
          </a:prstGeom>
        </p:spPr>
      </p:pic>
      <p:pic>
        <p:nvPicPr>
          <p:cNvPr id="10" name="Graphic 9">
            <a:extLst>
              <a:ext uri="{FF2B5EF4-FFF2-40B4-BE49-F238E27FC236}">
                <a16:creationId xmlns:a16="http://schemas.microsoft.com/office/drawing/2014/main" id="{4A87C920-9D8B-52B4-DC28-A4D03652E554}"/>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188158" y="5171018"/>
            <a:ext cx="1753736" cy="1079222"/>
          </a:xfrm>
          <a:prstGeom prst="rect">
            <a:avLst/>
          </a:prstGeom>
        </p:spPr>
      </p:pic>
      <p:pic>
        <p:nvPicPr>
          <p:cNvPr id="7" name="Graphic 6">
            <a:extLst>
              <a:ext uri="{FF2B5EF4-FFF2-40B4-BE49-F238E27FC236}">
                <a16:creationId xmlns:a16="http://schemas.microsoft.com/office/drawing/2014/main" id="{26ECF617-95B0-FE6A-4A7D-95F59BC3318A}"/>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306788" y="2593431"/>
            <a:ext cx="2098639" cy="1671138"/>
          </a:xfrm>
          <a:prstGeom prst="rect">
            <a:avLst/>
          </a:prstGeom>
        </p:spPr>
      </p:pic>
    </p:spTree>
    <p:extLst>
      <p:ext uri="{BB962C8B-B14F-4D97-AF65-F5344CB8AC3E}">
        <p14:creationId xmlns:p14="http://schemas.microsoft.com/office/powerpoint/2010/main" val="2894939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Opdrachtgevers Recreatie (licht)">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39603A6-5F53-024F-D1E2-68B8E231C2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7378" y="3265690"/>
            <a:ext cx="1446234" cy="464024"/>
          </a:xfrm>
          <a:prstGeom prst="rect">
            <a:avLst/>
          </a:prstGeom>
        </p:spPr>
      </p:pic>
      <p:sp>
        <p:nvSpPr>
          <p:cNvPr id="45" name="Rectangle 44">
            <a:extLst>
              <a:ext uri="{FF2B5EF4-FFF2-40B4-BE49-F238E27FC236}">
                <a16:creationId xmlns:a16="http://schemas.microsoft.com/office/drawing/2014/main" id="{CE62F873-A55B-941D-4B68-26E560BD4B8E}"/>
              </a:ext>
            </a:extLst>
          </p:cNvPr>
          <p:cNvSpPr/>
          <p:nvPr userDrawn="1"/>
        </p:nvSpPr>
        <p:spPr>
          <a:xfrm>
            <a:off x="7640896" y="-229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ectangle 45">
            <a:extLst>
              <a:ext uri="{FF2B5EF4-FFF2-40B4-BE49-F238E27FC236}">
                <a16:creationId xmlns:a16="http://schemas.microsoft.com/office/drawing/2014/main" id="{2C1CEF36-D2AE-DEC7-26FF-4F27CE8F56E2}"/>
              </a:ext>
            </a:extLst>
          </p:cNvPr>
          <p:cNvSpPr/>
          <p:nvPr userDrawn="1"/>
        </p:nvSpPr>
        <p:spPr>
          <a:xfrm>
            <a:off x="9923650" y="-2294"/>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tangle 47">
            <a:extLst>
              <a:ext uri="{FF2B5EF4-FFF2-40B4-BE49-F238E27FC236}">
                <a16:creationId xmlns:a16="http://schemas.microsoft.com/office/drawing/2014/main" id="{C81483B7-8FB7-9516-94CD-A86FD9A8649F}"/>
              </a:ext>
            </a:extLst>
          </p:cNvPr>
          <p:cNvSpPr/>
          <p:nvPr userDrawn="1"/>
        </p:nvSpPr>
        <p:spPr>
          <a:xfrm>
            <a:off x="7640896" y="2280507"/>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tangle 48">
            <a:extLst>
              <a:ext uri="{FF2B5EF4-FFF2-40B4-BE49-F238E27FC236}">
                <a16:creationId xmlns:a16="http://schemas.microsoft.com/office/drawing/2014/main" id="{B3AE3D71-9A7C-B19E-35E2-44042A13A0B8}"/>
              </a:ext>
            </a:extLst>
          </p:cNvPr>
          <p:cNvSpPr/>
          <p:nvPr userDrawn="1"/>
        </p:nvSpPr>
        <p:spPr>
          <a:xfrm>
            <a:off x="9923650" y="2280506"/>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tangle 50">
            <a:extLst>
              <a:ext uri="{FF2B5EF4-FFF2-40B4-BE49-F238E27FC236}">
                <a16:creationId xmlns:a16="http://schemas.microsoft.com/office/drawing/2014/main" id="{166FF2B7-FAD4-E0B3-48D0-71310AC22042}"/>
              </a:ext>
            </a:extLst>
          </p:cNvPr>
          <p:cNvSpPr/>
          <p:nvPr userDrawn="1"/>
        </p:nvSpPr>
        <p:spPr>
          <a:xfrm>
            <a:off x="7640896"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tangle 51">
            <a:extLst>
              <a:ext uri="{FF2B5EF4-FFF2-40B4-BE49-F238E27FC236}">
                <a16:creationId xmlns:a16="http://schemas.microsoft.com/office/drawing/2014/main" id="{E39FDFA1-A39B-CA26-505A-D1B9B66115EA}"/>
              </a:ext>
            </a:extLst>
          </p:cNvPr>
          <p:cNvSpPr/>
          <p:nvPr userDrawn="1"/>
        </p:nvSpPr>
        <p:spPr>
          <a:xfrm>
            <a:off x="9923650"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Graphic 21">
            <a:extLst>
              <a:ext uri="{FF2B5EF4-FFF2-40B4-BE49-F238E27FC236}">
                <a16:creationId xmlns:a16="http://schemas.microsoft.com/office/drawing/2014/main" id="{CDCE10C2-243A-41EC-3AFA-6AB9488B68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6185" y="5202832"/>
            <a:ext cx="1277682" cy="1015594"/>
          </a:xfrm>
          <a:prstGeom prst="rect">
            <a:avLst/>
          </a:prstGeom>
        </p:spPr>
      </p:pic>
      <p:sp>
        <p:nvSpPr>
          <p:cNvPr id="2" name="Rectangle 1">
            <a:extLst>
              <a:ext uri="{FF2B5EF4-FFF2-40B4-BE49-F238E27FC236}">
                <a16:creationId xmlns:a16="http://schemas.microsoft.com/office/drawing/2014/main" id="{FA73AD25-D5DD-E5E6-66F9-C1A7983FD926}"/>
              </a:ext>
            </a:extLst>
          </p:cNvPr>
          <p:cNvSpPr/>
          <p:nvPr userDrawn="1"/>
        </p:nvSpPr>
        <p:spPr>
          <a:xfrm>
            <a:off x="5358143" y="-229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AAF336F5-0613-4584-719A-DA6C5185F230}"/>
              </a:ext>
            </a:extLst>
          </p:cNvPr>
          <p:cNvSpPr/>
          <p:nvPr userDrawn="1"/>
        </p:nvSpPr>
        <p:spPr>
          <a:xfrm>
            <a:off x="5358143" y="2280507"/>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61EDCC92-E6EE-DA6D-2465-26DDA0918C80}"/>
              </a:ext>
            </a:extLst>
          </p:cNvPr>
          <p:cNvSpPr/>
          <p:nvPr userDrawn="1"/>
        </p:nvSpPr>
        <p:spPr>
          <a:xfrm>
            <a:off x="5358143"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Graphic 5">
            <a:extLst>
              <a:ext uri="{FF2B5EF4-FFF2-40B4-BE49-F238E27FC236}">
                <a16:creationId xmlns:a16="http://schemas.microsoft.com/office/drawing/2014/main" id="{AA82AF8A-3DF6-DBA2-570D-65BAF8EB923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986288" y="5271211"/>
            <a:ext cx="1137762" cy="878836"/>
          </a:xfrm>
          <a:prstGeom prst="rect">
            <a:avLst/>
          </a:prstGeom>
        </p:spPr>
      </p:pic>
      <p:pic>
        <p:nvPicPr>
          <p:cNvPr id="7" name="Graphic 6">
            <a:extLst>
              <a:ext uri="{FF2B5EF4-FFF2-40B4-BE49-F238E27FC236}">
                <a16:creationId xmlns:a16="http://schemas.microsoft.com/office/drawing/2014/main" id="{26ECF617-95B0-FE6A-4A7D-95F59BC3318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306788" y="2593431"/>
            <a:ext cx="2098639" cy="1671138"/>
          </a:xfrm>
          <a:prstGeom prst="rect">
            <a:avLst/>
          </a:prstGeom>
        </p:spPr>
      </p:pic>
      <p:pic>
        <p:nvPicPr>
          <p:cNvPr id="9" name="Graphic 8">
            <a:extLst>
              <a:ext uri="{FF2B5EF4-FFF2-40B4-BE49-F238E27FC236}">
                <a16:creationId xmlns:a16="http://schemas.microsoft.com/office/drawing/2014/main" id="{8534055A-F7C0-A48F-86A9-BE799F2B0B56}"/>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8198326" y="785121"/>
            <a:ext cx="1344338" cy="708018"/>
          </a:xfrm>
          <a:prstGeom prst="rect">
            <a:avLst/>
          </a:prstGeom>
        </p:spPr>
      </p:pic>
      <p:pic>
        <p:nvPicPr>
          <p:cNvPr id="11" name="Graphic 10">
            <a:extLst>
              <a:ext uri="{FF2B5EF4-FFF2-40B4-BE49-F238E27FC236}">
                <a16:creationId xmlns:a16="http://schemas.microsoft.com/office/drawing/2014/main" id="{887DE9BF-5728-7281-9C08-C08D40694754}"/>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8058634" y="5356620"/>
            <a:ext cx="1623722" cy="708018"/>
          </a:xfrm>
          <a:prstGeom prst="rect">
            <a:avLst/>
          </a:prstGeom>
        </p:spPr>
      </p:pic>
      <p:pic>
        <p:nvPicPr>
          <p:cNvPr id="13" name="Graphic 12">
            <a:extLst>
              <a:ext uri="{FF2B5EF4-FFF2-40B4-BE49-F238E27FC236}">
                <a16:creationId xmlns:a16="http://schemas.microsoft.com/office/drawing/2014/main" id="{802374BF-12A6-12D7-60E9-70446FAB72F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070043" y="897383"/>
            <a:ext cx="858952" cy="493438"/>
          </a:xfrm>
          <a:prstGeom prst="rect">
            <a:avLst/>
          </a:prstGeom>
        </p:spPr>
      </p:pic>
      <p:pic>
        <p:nvPicPr>
          <p:cNvPr id="15" name="Graphic 14">
            <a:extLst>
              <a:ext uri="{FF2B5EF4-FFF2-40B4-BE49-F238E27FC236}">
                <a16:creationId xmlns:a16="http://schemas.microsoft.com/office/drawing/2014/main" id="{BC386355-FADF-F972-A7F1-5417F26A0253}"/>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5740958" y="3161797"/>
            <a:ext cx="1517122" cy="534406"/>
          </a:xfrm>
          <a:prstGeom prst="rect">
            <a:avLst/>
          </a:prstGeom>
        </p:spPr>
      </p:pic>
      <p:pic>
        <p:nvPicPr>
          <p:cNvPr id="17" name="Graphic 16">
            <a:extLst>
              <a:ext uri="{FF2B5EF4-FFF2-40B4-BE49-F238E27FC236}">
                <a16:creationId xmlns:a16="http://schemas.microsoft.com/office/drawing/2014/main" id="{47804B46-6369-6C42-A6A2-EC26AB08E8FC}"/>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459458" y="844030"/>
            <a:ext cx="1211136" cy="790426"/>
          </a:xfrm>
          <a:prstGeom prst="rect">
            <a:avLst/>
          </a:prstGeom>
        </p:spPr>
      </p:pic>
      <p:pic>
        <p:nvPicPr>
          <p:cNvPr id="18" name="Graphic 17">
            <a:extLst>
              <a:ext uri="{FF2B5EF4-FFF2-40B4-BE49-F238E27FC236}">
                <a16:creationId xmlns:a16="http://schemas.microsoft.com/office/drawing/2014/main" id="{ED8DC867-CB4C-7981-D4D7-94492983B825}"/>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0188158" y="2890417"/>
            <a:ext cx="1753736" cy="1079222"/>
          </a:xfrm>
          <a:prstGeom prst="rect">
            <a:avLst/>
          </a:prstGeom>
        </p:spPr>
      </p:pic>
    </p:spTree>
    <p:extLst>
      <p:ext uri="{BB962C8B-B14F-4D97-AF65-F5344CB8AC3E}">
        <p14:creationId xmlns:p14="http://schemas.microsoft.com/office/powerpoint/2010/main" val="3224367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pdrachtgevers Recreatie (licht)">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39603A6-5F53-024F-D1E2-68B8E231C2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6402" y="907070"/>
            <a:ext cx="1446234" cy="464024"/>
          </a:xfrm>
          <a:prstGeom prst="rect">
            <a:avLst/>
          </a:prstGeom>
        </p:spPr>
      </p:pic>
      <p:sp>
        <p:nvSpPr>
          <p:cNvPr id="45" name="Rectangle 44">
            <a:extLst>
              <a:ext uri="{FF2B5EF4-FFF2-40B4-BE49-F238E27FC236}">
                <a16:creationId xmlns:a16="http://schemas.microsoft.com/office/drawing/2014/main" id="{CE62F873-A55B-941D-4B68-26E560BD4B8E}"/>
              </a:ext>
            </a:extLst>
          </p:cNvPr>
          <p:cNvSpPr/>
          <p:nvPr userDrawn="1"/>
        </p:nvSpPr>
        <p:spPr>
          <a:xfrm>
            <a:off x="7640896" y="-229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ectangle 45">
            <a:extLst>
              <a:ext uri="{FF2B5EF4-FFF2-40B4-BE49-F238E27FC236}">
                <a16:creationId xmlns:a16="http://schemas.microsoft.com/office/drawing/2014/main" id="{2C1CEF36-D2AE-DEC7-26FF-4F27CE8F56E2}"/>
              </a:ext>
            </a:extLst>
          </p:cNvPr>
          <p:cNvSpPr/>
          <p:nvPr userDrawn="1"/>
        </p:nvSpPr>
        <p:spPr>
          <a:xfrm>
            <a:off x="9923650" y="-2294"/>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tangle 47">
            <a:extLst>
              <a:ext uri="{FF2B5EF4-FFF2-40B4-BE49-F238E27FC236}">
                <a16:creationId xmlns:a16="http://schemas.microsoft.com/office/drawing/2014/main" id="{C81483B7-8FB7-9516-94CD-A86FD9A8649F}"/>
              </a:ext>
            </a:extLst>
          </p:cNvPr>
          <p:cNvSpPr/>
          <p:nvPr userDrawn="1"/>
        </p:nvSpPr>
        <p:spPr>
          <a:xfrm>
            <a:off x="7640896" y="2280507"/>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tangle 48">
            <a:extLst>
              <a:ext uri="{FF2B5EF4-FFF2-40B4-BE49-F238E27FC236}">
                <a16:creationId xmlns:a16="http://schemas.microsoft.com/office/drawing/2014/main" id="{B3AE3D71-9A7C-B19E-35E2-44042A13A0B8}"/>
              </a:ext>
            </a:extLst>
          </p:cNvPr>
          <p:cNvSpPr/>
          <p:nvPr userDrawn="1"/>
        </p:nvSpPr>
        <p:spPr>
          <a:xfrm>
            <a:off x="9923650" y="2280506"/>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tangle 50">
            <a:extLst>
              <a:ext uri="{FF2B5EF4-FFF2-40B4-BE49-F238E27FC236}">
                <a16:creationId xmlns:a16="http://schemas.microsoft.com/office/drawing/2014/main" id="{166FF2B7-FAD4-E0B3-48D0-71310AC22042}"/>
              </a:ext>
            </a:extLst>
          </p:cNvPr>
          <p:cNvSpPr/>
          <p:nvPr userDrawn="1"/>
        </p:nvSpPr>
        <p:spPr>
          <a:xfrm>
            <a:off x="7640896"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tangle 51">
            <a:extLst>
              <a:ext uri="{FF2B5EF4-FFF2-40B4-BE49-F238E27FC236}">
                <a16:creationId xmlns:a16="http://schemas.microsoft.com/office/drawing/2014/main" id="{E39FDFA1-A39B-CA26-505A-D1B9B66115EA}"/>
              </a:ext>
            </a:extLst>
          </p:cNvPr>
          <p:cNvSpPr/>
          <p:nvPr userDrawn="1"/>
        </p:nvSpPr>
        <p:spPr>
          <a:xfrm>
            <a:off x="9923650"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Graphic 21">
            <a:extLst>
              <a:ext uri="{FF2B5EF4-FFF2-40B4-BE49-F238E27FC236}">
                <a16:creationId xmlns:a16="http://schemas.microsoft.com/office/drawing/2014/main" id="{CDCE10C2-243A-41EC-3AFA-6AB9488B68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60679" y="5202832"/>
            <a:ext cx="1277682" cy="1015594"/>
          </a:xfrm>
          <a:prstGeom prst="rect">
            <a:avLst/>
          </a:prstGeom>
        </p:spPr>
      </p:pic>
      <p:sp>
        <p:nvSpPr>
          <p:cNvPr id="2" name="Rectangle 1">
            <a:extLst>
              <a:ext uri="{FF2B5EF4-FFF2-40B4-BE49-F238E27FC236}">
                <a16:creationId xmlns:a16="http://schemas.microsoft.com/office/drawing/2014/main" id="{FA73AD25-D5DD-E5E6-66F9-C1A7983FD926}"/>
              </a:ext>
            </a:extLst>
          </p:cNvPr>
          <p:cNvSpPr/>
          <p:nvPr userDrawn="1"/>
        </p:nvSpPr>
        <p:spPr>
          <a:xfrm>
            <a:off x="5358143" y="-229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AAF336F5-0613-4584-719A-DA6C5185F230}"/>
              </a:ext>
            </a:extLst>
          </p:cNvPr>
          <p:cNvSpPr/>
          <p:nvPr userDrawn="1"/>
        </p:nvSpPr>
        <p:spPr>
          <a:xfrm>
            <a:off x="5358143" y="2280507"/>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61EDCC92-E6EE-DA6D-2465-26DDA0918C80}"/>
              </a:ext>
            </a:extLst>
          </p:cNvPr>
          <p:cNvSpPr/>
          <p:nvPr userDrawn="1"/>
        </p:nvSpPr>
        <p:spPr>
          <a:xfrm>
            <a:off x="5358143"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Graphic 5">
            <a:extLst>
              <a:ext uri="{FF2B5EF4-FFF2-40B4-BE49-F238E27FC236}">
                <a16:creationId xmlns:a16="http://schemas.microsoft.com/office/drawing/2014/main" id="{AA82AF8A-3DF6-DBA2-570D-65BAF8EB923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930638" y="2978883"/>
            <a:ext cx="1137762" cy="878836"/>
          </a:xfrm>
          <a:prstGeom prst="rect">
            <a:avLst/>
          </a:prstGeom>
        </p:spPr>
      </p:pic>
      <p:pic>
        <p:nvPicPr>
          <p:cNvPr id="7" name="Graphic 6">
            <a:extLst>
              <a:ext uri="{FF2B5EF4-FFF2-40B4-BE49-F238E27FC236}">
                <a16:creationId xmlns:a16="http://schemas.microsoft.com/office/drawing/2014/main" id="{26ECF617-95B0-FE6A-4A7D-95F59BC3318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306788" y="2593431"/>
            <a:ext cx="2098639" cy="1671138"/>
          </a:xfrm>
          <a:prstGeom prst="rect">
            <a:avLst/>
          </a:prstGeom>
        </p:spPr>
      </p:pic>
      <p:pic>
        <p:nvPicPr>
          <p:cNvPr id="3" name="Graphic 2">
            <a:extLst>
              <a:ext uri="{FF2B5EF4-FFF2-40B4-BE49-F238E27FC236}">
                <a16:creationId xmlns:a16="http://schemas.microsoft.com/office/drawing/2014/main" id="{E4B6E67F-F8F4-94FA-69C8-B1C08536762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223192" y="576539"/>
            <a:ext cx="1683667" cy="1125086"/>
          </a:xfrm>
          <a:prstGeom prst="rect">
            <a:avLst/>
          </a:prstGeom>
        </p:spPr>
      </p:pic>
      <p:pic>
        <p:nvPicPr>
          <p:cNvPr id="9" name="Graphic 8">
            <a:extLst>
              <a:ext uri="{FF2B5EF4-FFF2-40B4-BE49-F238E27FC236}">
                <a16:creationId xmlns:a16="http://schemas.microsoft.com/office/drawing/2014/main" id="{9F4C8356-F53D-CAB9-2964-B91C310756B3}"/>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8110103" y="785073"/>
            <a:ext cx="1344338" cy="708018"/>
          </a:xfrm>
          <a:prstGeom prst="rect">
            <a:avLst/>
          </a:prstGeom>
        </p:spPr>
      </p:pic>
      <p:pic>
        <p:nvPicPr>
          <p:cNvPr id="11" name="Graphic 10">
            <a:extLst>
              <a:ext uri="{FF2B5EF4-FFF2-40B4-BE49-F238E27FC236}">
                <a16:creationId xmlns:a16="http://schemas.microsoft.com/office/drawing/2014/main" id="{EE54E45C-3745-84E7-D7ED-DCC1DD1F896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360521" y="3171582"/>
            <a:ext cx="858952" cy="493438"/>
          </a:xfrm>
          <a:prstGeom prst="rect">
            <a:avLst/>
          </a:prstGeom>
        </p:spPr>
      </p:pic>
      <p:pic>
        <p:nvPicPr>
          <p:cNvPr id="15" name="Graphic 14">
            <a:extLst>
              <a:ext uri="{FF2B5EF4-FFF2-40B4-BE49-F238E27FC236}">
                <a16:creationId xmlns:a16="http://schemas.microsoft.com/office/drawing/2014/main" id="{92D684B6-76F3-D422-595D-672F6AE13BC7}"/>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10306464" y="3151098"/>
            <a:ext cx="1517122" cy="534406"/>
          </a:xfrm>
          <a:prstGeom prst="rect">
            <a:avLst/>
          </a:prstGeom>
        </p:spPr>
      </p:pic>
      <p:pic>
        <p:nvPicPr>
          <p:cNvPr id="17" name="Graphic 16">
            <a:extLst>
              <a:ext uri="{FF2B5EF4-FFF2-40B4-BE49-F238E27FC236}">
                <a16:creationId xmlns:a16="http://schemas.microsoft.com/office/drawing/2014/main" id="{3914DFFB-C654-A3F0-E5BE-E94E48E61AB7}"/>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459458" y="5315416"/>
            <a:ext cx="1211136" cy="790426"/>
          </a:xfrm>
          <a:prstGeom prst="rect">
            <a:avLst/>
          </a:prstGeom>
        </p:spPr>
      </p:pic>
      <p:pic>
        <p:nvPicPr>
          <p:cNvPr id="18" name="Graphic 17">
            <a:extLst>
              <a:ext uri="{FF2B5EF4-FFF2-40B4-BE49-F238E27FC236}">
                <a16:creationId xmlns:a16="http://schemas.microsoft.com/office/drawing/2014/main" id="{E0A02EDD-A5EC-7C8C-A11F-E0C882003185}"/>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7913129" y="5171018"/>
            <a:ext cx="1753736" cy="1079222"/>
          </a:xfrm>
          <a:prstGeom prst="rect">
            <a:avLst/>
          </a:prstGeom>
        </p:spPr>
      </p:pic>
    </p:spTree>
    <p:extLst>
      <p:ext uri="{BB962C8B-B14F-4D97-AF65-F5344CB8AC3E}">
        <p14:creationId xmlns:p14="http://schemas.microsoft.com/office/powerpoint/2010/main" val="1509754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bullet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B5D581-EB45-FA48-7D5D-20C25A72022C}"/>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2" name="Tijdelijke aanduiding voor titel 1">
            <a:extLst>
              <a:ext uri="{FF2B5EF4-FFF2-40B4-BE49-F238E27FC236}">
                <a16:creationId xmlns:a16="http://schemas.microsoft.com/office/drawing/2014/main" id="{3C5BF38D-3804-48DC-BF28-4D3807552696}"/>
              </a:ext>
            </a:extLst>
          </p:cNvPr>
          <p:cNvSpPr>
            <a:spLocks noGrp="1"/>
          </p:cNvSpPr>
          <p:nvPr>
            <p:ph type="title"/>
          </p:nvPr>
        </p:nvSpPr>
        <p:spPr>
          <a:xfrm>
            <a:off x="749934" y="509699"/>
            <a:ext cx="10692132" cy="649111"/>
          </a:xfrm>
          <a:prstGeom prst="rect">
            <a:avLst/>
          </a:prstGeom>
        </p:spPr>
        <p:txBody>
          <a:bodyPr vert="horz" lIns="91440" tIns="45720" rIns="91440" bIns="45720" rtlCol="0" anchor="ctr">
            <a:normAutofit/>
          </a:bodyPr>
          <a:lstStyle/>
          <a:p>
            <a:r>
              <a:rPr lang="nl-NL"/>
              <a:t>Klik om stijl te bewerken</a:t>
            </a:r>
          </a:p>
        </p:txBody>
      </p:sp>
    </p:spTree>
    <p:extLst>
      <p:ext uri="{BB962C8B-B14F-4D97-AF65-F5344CB8AC3E}">
        <p14:creationId xmlns:p14="http://schemas.microsoft.com/office/powerpoint/2010/main" val="218460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go (donker)">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PP-Achtergrond-bewegend">
            <a:hlinkClick r:id="" action="ppaction://media"/>
            <a:extLst>
              <a:ext uri="{FF2B5EF4-FFF2-40B4-BE49-F238E27FC236}">
                <a16:creationId xmlns:a16="http://schemas.microsoft.com/office/drawing/2014/main" id="{868F196C-5B82-504D-78F6-2BC0F47FC04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47D616B4-2AD0-7F0B-CA3A-74BB25324B82}"/>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4557712" y="3210132"/>
            <a:ext cx="3076575" cy="437736"/>
          </a:xfrm>
          <a:prstGeom prst="rect">
            <a:avLst/>
          </a:prstGeom>
        </p:spPr>
      </p:pic>
    </p:spTree>
    <p:extLst>
      <p:ext uri="{BB962C8B-B14F-4D97-AF65-F5344CB8AC3E}">
        <p14:creationId xmlns:p14="http://schemas.microsoft.com/office/powerpoint/2010/main" val="269863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mute="1">
                <p:cTn id="12" repeatCount="indefinite" fill="hold" display="0">
                  <p:stCondLst>
                    <p:cond delay="indefinite"/>
                  </p:stCondLst>
                </p:cTn>
                <p:tgtEl>
                  <p:spTgt spid="2"/>
                </p:tgtEl>
              </p:cMediaNode>
            </p:video>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eldmerk (donker)">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PP-Achtergrond-bewegend">
            <a:hlinkClick r:id="" action="ppaction://media"/>
            <a:extLst>
              <a:ext uri="{FF2B5EF4-FFF2-40B4-BE49-F238E27FC236}">
                <a16:creationId xmlns:a16="http://schemas.microsoft.com/office/drawing/2014/main" id="{8B0A9253-8E48-2634-CF7B-9BC8CD2EDD6D}"/>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9E1C9352-A961-A564-00A2-46751D51F89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444420" y="2777420"/>
            <a:ext cx="1303159" cy="1303159"/>
          </a:xfrm>
          <a:prstGeom prst="rect">
            <a:avLst/>
          </a:prstGeom>
        </p:spPr>
      </p:pic>
    </p:spTree>
    <p:extLst>
      <p:ext uri="{BB962C8B-B14F-4D97-AF65-F5344CB8AC3E}">
        <p14:creationId xmlns:p14="http://schemas.microsoft.com/office/powerpoint/2010/main" val="100144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mute="1">
                <p:cTn id="12" repeatCount="indefinite" fill="hold" display="0">
                  <p:stCondLst>
                    <p:cond delay="indefinite"/>
                  </p:stCondLst>
                </p:cTn>
                <p:tgtEl>
                  <p:spTgt spid="2"/>
                </p:tgtEl>
              </p:cMediaNode>
            </p:video>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y-off (donker)">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PP-Achtergrond-bewegend">
            <a:hlinkClick r:id="" action="ppaction://media"/>
            <a:extLst>
              <a:ext uri="{FF2B5EF4-FFF2-40B4-BE49-F238E27FC236}">
                <a16:creationId xmlns:a16="http://schemas.microsoft.com/office/drawing/2014/main" id="{9B39C099-0E1F-FC26-68CD-64A735591BB4}"/>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pic>
        <p:nvPicPr>
          <p:cNvPr id="2" name="Graphic 1">
            <a:extLst>
              <a:ext uri="{FF2B5EF4-FFF2-40B4-BE49-F238E27FC236}">
                <a16:creationId xmlns:a16="http://schemas.microsoft.com/office/drawing/2014/main" id="{ABD92C2D-63E7-8701-4B0C-754E16142E5D}"/>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046680" y="2593430"/>
            <a:ext cx="2098639" cy="1671139"/>
          </a:xfrm>
          <a:prstGeom prst="rect">
            <a:avLst/>
          </a:prstGeom>
        </p:spPr>
      </p:pic>
    </p:spTree>
    <p:extLst>
      <p:ext uri="{BB962C8B-B14F-4D97-AF65-F5344CB8AC3E}">
        <p14:creationId xmlns:p14="http://schemas.microsoft.com/office/powerpoint/2010/main" val="306920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repeatCount="indefinite" fill="hold" display="0">
                  <p:stCondLst>
                    <p:cond delay="indefinite"/>
                  </p:stCondLst>
                </p:cTn>
                <p:tgtEl>
                  <p:spTgt spid="3"/>
                </p:tgtEl>
              </p:cMediaNode>
            </p:video>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 (licht)">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7D616B4-2AD0-7F0B-CA3A-74BB25324B8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8283" y="3213059"/>
            <a:ext cx="3035432" cy="431882"/>
          </a:xfrm>
          <a:prstGeom prst="rect">
            <a:avLst/>
          </a:prstGeom>
        </p:spPr>
      </p:pic>
    </p:spTree>
    <p:extLst>
      <p:ext uri="{BB962C8B-B14F-4D97-AF65-F5344CB8AC3E}">
        <p14:creationId xmlns:p14="http://schemas.microsoft.com/office/powerpoint/2010/main" val="260527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Voorpagi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jdelijke aanduiding voor tekst 21">
            <a:extLst>
              <a:ext uri="{FF2B5EF4-FFF2-40B4-BE49-F238E27FC236}">
                <a16:creationId xmlns:a16="http://schemas.microsoft.com/office/drawing/2014/main" id="{EA08587E-01E7-F62C-B224-13A875415537}"/>
              </a:ext>
            </a:extLst>
          </p:cNvPr>
          <p:cNvSpPr>
            <a:spLocks noGrp="1"/>
          </p:cNvSpPr>
          <p:nvPr>
            <p:ph type="body" sz="quarter" idx="11" hasCustomPrompt="1"/>
          </p:nvPr>
        </p:nvSpPr>
        <p:spPr>
          <a:xfrm>
            <a:off x="758824" y="5084434"/>
            <a:ext cx="5513959" cy="321628"/>
          </a:xfrm>
        </p:spPr>
        <p:txBody>
          <a:bodyPr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a:t>Voornaam Achternaam</a:t>
            </a:r>
          </a:p>
        </p:txBody>
      </p:sp>
      <p:sp>
        <p:nvSpPr>
          <p:cNvPr id="25" name="Tijdelijke aanduiding voor tekst 21">
            <a:extLst>
              <a:ext uri="{FF2B5EF4-FFF2-40B4-BE49-F238E27FC236}">
                <a16:creationId xmlns:a16="http://schemas.microsoft.com/office/drawing/2014/main" id="{6C4E81A0-DFC6-65E5-78E9-3D9FB892F06A}"/>
              </a:ext>
            </a:extLst>
          </p:cNvPr>
          <p:cNvSpPr>
            <a:spLocks noGrp="1"/>
          </p:cNvSpPr>
          <p:nvPr>
            <p:ph type="body" sz="quarter" idx="14" hasCustomPrompt="1"/>
          </p:nvPr>
        </p:nvSpPr>
        <p:spPr>
          <a:xfrm>
            <a:off x="6272784" y="5084434"/>
            <a:ext cx="5174988" cy="321628"/>
          </a:xfrm>
        </p:spPr>
        <p:txBody>
          <a:bodyPr anchor="ctr">
            <a:normAutofit/>
          </a:bodyPr>
          <a:lstStyle>
            <a:lvl1pPr marL="0" indent="0" algn="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Datum (</a:t>
            </a:r>
            <a:r>
              <a:rPr lang="en-US" err="1"/>
              <a:t>bijvoorbeeld</a:t>
            </a:r>
            <a:r>
              <a:rPr lang="en-US"/>
              <a:t>: </a:t>
            </a:r>
            <a:r>
              <a:rPr lang="en-US" err="1"/>
              <a:t>Donderdag</a:t>
            </a:r>
            <a:r>
              <a:rPr lang="en-US"/>
              <a:t> 17 </a:t>
            </a:r>
            <a:r>
              <a:rPr lang="en-US" err="1"/>
              <a:t>november</a:t>
            </a:r>
            <a:r>
              <a:rPr lang="en-US"/>
              <a:t>)</a:t>
            </a:r>
            <a:endParaRPr lang="nl-NL"/>
          </a:p>
        </p:txBody>
      </p:sp>
      <p:sp>
        <p:nvSpPr>
          <p:cNvPr id="26" name="Tijdelijke aanduiding voor tekst 21">
            <a:extLst>
              <a:ext uri="{FF2B5EF4-FFF2-40B4-BE49-F238E27FC236}">
                <a16:creationId xmlns:a16="http://schemas.microsoft.com/office/drawing/2014/main" id="{1EE62A9C-ECD4-5749-3F1A-633096B1603E}"/>
              </a:ext>
            </a:extLst>
          </p:cNvPr>
          <p:cNvSpPr>
            <a:spLocks noGrp="1"/>
          </p:cNvSpPr>
          <p:nvPr>
            <p:ph type="body" sz="quarter" idx="15" hasCustomPrompt="1"/>
          </p:nvPr>
        </p:nvSpPr>
        <p:spPr>
          <a:xfrm>
            <a:off x="6272784" y="5415242"/>
            <a:ext cx="5174988" cy="321628"/>
          </a:xfrm>
        </p:spPr>
        <p:txBody>
          <a:bodyPr anchor="ctr">
            <a:normAutofit/>
          </a:bodyPr>
          <a:lstStyle>
            <a:lvl1pPr marL="0" indent="0" algn="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err="1"/>
              <a:t>Onderwerp</a:t>
            </a:r>
            <a:endParaRPr lang="nl-NL"/>
          </a:p>
        </p:txBody>
      </p:sp>
      <p:sp>
        <p:nvSpPr>
          <p:cNvPr id="9" name="Tijdelijke aanduiding voor tekst 8">
            <a:extLst>
              <a:ext uri="{FF2B5EF4-FFF2-40B4-BE49-F238E27FC236}">
                <a16:creationId xmlns:a16="http://schemas.microsoft.com/office/drawing/2014/main" id="{CD60C988-BDF2-A011-8A93-A7AE2DE2E99C}"/>
              </a:ext>
            </a:extLst>
          </p:cNvPr>
          <p:cNvSpPr>
            <a:spLocks noGrp="1"/>
          </p:cNvSpPr>
          <p:nvPr>
            <p:ph type="body" sz="quarter" idx="16" hasCustomPrompt="1"/>
          </p:nvPr>
        </p:nvSpPr>
        <p:spPr>
          <a:xfrm>
            <a:off x="758824" y="5410647"/>
            <a:ext cx="5506412" cy="321638"/>
          </a:xfrm>
        </p:spPr>
        <p:txBody>
          <a:bodyPr anchor="ct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err="1"/>
              <a:t>Voornaam</a:t>
            </a:r>
            <a:r>
              <a:rPr lang="en-US"/>
              <a:t> </a:t>
            </a:r>
            <a:r>
              <a:rPr lang="en-US" err="1"/>
              <a:t>Achternaam</a:t>
            </a:r>
            <a:endParaRPr lang="nl-NL"/>
          </a:p>
        </p:txBody>
      </p:sp>
      <p:sp>
        <p:nvSpPr>
          <p:cNvPr id="10" name="Tijdelijke aanduiding voor tekst 8">
            <a:extLst>
              <a:ext uri="{FF2B5EF4-FFF2-40B4-BE49-F238E27FC236}">
                <a16:creationId xmlns:a16="http://schemas.microsoft.com/office/drawing/2014/main" id="{4D6C74EB-E7D9-7C45-354C-F6B905797BFE}"/>
              </a:ext>
            </a:extLst>
          </p:cNvPr>
          <p:cNvSpPr>
            <a:spLocks noGrp="1"/>
          </p:cNvSpPr>
          <p:nvPr>
            <p:ph type="body" sz="quarter" idx="17" hasCustomPrompt="1"/>
          </p:nvPr>
        </p:nvSpPr>
        <p:spPr>
          <a:xfrm>
            <a:off x="758824" y="5736870"/>
            <a:ext cx="5506412" cy="321638"/>
          </a:xfrm>
        </p:spPr>
        <p:txBody>
          <a:bodyPr anchor="ct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err="1"/>
              <a:t>Voornaam</a:t>
            </a:r>
            <a:r>
              <a:rPr lang="en-US"/>
              <a:t> </a:t>
            </a:r>
            <a:r>
              <a:rPr lang="en-US" err="1"/>
              <a:t>Achternaam</a:t>
            </a:r>
            <a:endParaRPr lang="nl-NL"/>
          </a:p>
        </p:txBody>
      </p:sp>
      <p:pic>
        <p:nvPicPr>
          <p:cNvPr id="13" name="Graphic 12">
            <a:extLst>
              <a:ext uri="{FF2B5EF4-FFF2-40B4-BE49-F238E27FC236}">
                <a16:creationId xmlns:a16="http://schemas.microsoft.com/office/drawing/2014/main" id="{02CAAECC-4B8B-AC74-939F-D75343E309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53440" y="2970176"/>
            <a:ext cx="3223260" cy="458607"/>
          </a:xfrm>
          <a:prstGeom prst="rect">
            <a:avLst/>
          </a:prstGeom>
        </p:spPr>
      </p:pic>
      <p:sp>
        <p:nvSpPr>
          <p:cNvPr id="2" name="Tijdelijke aanduiding voor tekst 8">
            <a:extLst>
              <a:ext uri="{FF2B5EF4-FFF2-40B4-BE49-F238E27FC236}">
                <a16:creationId xmlns:a16="http://schemas.microsoft.com/office/drawing/2014/main" id="{33C4FB06-9434-A0B7-DD9D-32F786AD7F21}"/>
              </a:ext>
            </a:extLst>
          </p:cNvPr>
          <p:cNvSpPr>
            <a:spLocks noGrp="1"/>
          </p:cNvSpPr>
          <p:nvPr>
            <p:ph type="body" sz="quarter" idx="18" hasCustomPrompt="1"/>
          </p:nvPr>
        </p:nvSpPr>
        <p:spPr>
          <a:xfrm>
            <a:off x="757795" y="6059113"/>
            <a:ext cx="5506412" cy="321638"/>
          </a:xfrm>
        </p:spPr>
        <p:txBody>
          <a:bodyPr anchor="ct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err="1"/>
              <a:t>Voornaam</a:t>
            </a:r>
            <a:r>
              <a:rPr lang="en-US"/>
              <a:t> </a:t>
            </a:r>
            <a:r>
              <a:rPr lang="en-US" err="1"/>
              <a:t>Achternaam</a:t>
            </a:r>
            <a:endParaRPr lang="nl-NL"/>
          </a:p>
        </p:txBody>
      </p:sp>
      <p:cxnSp>
        <p:nvCxnSpPr>
          <p:cNvPr id="7" name="Rechte verbindingslijn 3">
            <a:extLst>
              <a:ext uri="{FF2B5EF4-FFF2-40B4-BE49-F238E27FC236}">
                <a16:creationId xmlns:a16="http://schemas.microsoft.com/office/drawing/2014/main" id="{1EF71E52-735D-169B-3898-F7377B917BFC}"/>
              </a:ext>
            </a:extLst>
          </p:cNvPr>
          <p:cNvCxnSpPr>
            <a:cxnSpLocks/>
          </p:cNvCxnSpPr>
          <p:nvPr userDrawn="1"/>
        </p:nvCxnSpPr>
        <p:spPr>
          <a:xfrm>
            <a:off x="853440" y="4899081"/>
            <a:ext cx="10485120" cy="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669CCC3-6D21-A86D-0318-AFDEF1FE042E}"/>
              </a:ext>
            </a:extLst>
          </p:cNvPr>
          <p:cNvSpPr>
            <a:spLocks noGrp="1"/>
          </p:cNvSpPr>
          <p:nvPr>
            <p:ph type="title" hasCustomPrompt="1"/>
          </p:nvPr>
        </p:nvSpPr>
        <p:spPr>
          <a:xfrm>
            <a:off x="749934" y="1894362"/>
            <a:ext cx="10718166" cy="845094"/>
          </a:xfrm>
        </p:spPr>
        <p:txBody>
          <a:bodyPr>
            <a:normAutofit/>
          </a:bodyPr>
          <a:lstStyle>
            <a:lvl1pPr>
              <a:defRPr sz="3600">
                <a:latin typeface="+mn-lt"/>
              </a:defRPr>
            </a:lvl1pPr>
          </a:lstStyle>
          <a:p>
            <a:r>
              <a:rPr lang="en-US" err="1"/>
              <a:t>Plaats</a:t>
            </a:r>
            <a:r>
              <a:rPr lang="en-US"/>
              <a:t> </a:t>
            </a:r>
            <a:r>
              <a:rPr lang="en-US" err="1"/>
              <a:t>hier</a:t>
            </a:r>
            <a:r>
              <a:rPr lang="en-US"/>
              <a:t> </a:t>
            </a:r>
            <a:r>
              <a:rPr lang="en-US" err="1"/>
              <a:t>een</a:t>
            </a:r>
            <a:r>
              <a:rPr lang="en-US"/>
              <a:t> </a:t>
            </a:r>
            <a:r>
              <a:rPr lang="en-US" err="1"/>
              <a:t>titel</a:t>
            </a:r>
            <a:endParaRPr lang="nl-NL"/>
          </a:p>
        </p:txBody>
      </p:sp>
    </p:spTree>
    <p:extLst>
      <p:ext uri="{BB962C8B-B14F-4D97-AF65-F5344CB8AC3E}">
        <p14:creationId xmlns:p14="http://schemas.microsoft.com/office/powerpoint/2010/main" val="416159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eeldmerk (lich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DC0F9BB-7167-FDB8-00C7-269F8933E2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44420" y="2777420"/>
            <a:ext cx="1303159" cy="1303159"/>
          </a:xfrm>
          <a:prstGeom prst="rect">
            <a:avLst/>
          </a:prstGeom>
        </p:spPr>
      </p:pic>
    </p:spTree>
    <p:extLst>
      <p:ext uri="{BB962C8B-B14F-4D97-AF65-F5344CB8AC3E}">
        <p14:creationId xmlns:p14="http://schemas.microsoft.com/office/powerpoint/2010/main" val="24564101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y-off (lich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BD92C2D-63E7-8701-4B0C-754E16142E5D}"/>
              </a:ext>
            </a:extLst>
          </p:cNvPr>
          <p:cNvPicPr>
            <a:picLocks noChangeAspect="1"/>
          </p:cNvPicPr>
          <p:nvPr userDrawn="1"/>
        </p:nvPicPr>
        <p:blipFill>
          <a:blip r:embed="rId2"/>
          <a:srcRect/>
          <a:stretch/>
        </p:blipFill>
        <p:spPr>
          <a:xfrm>
            <a:off x="5065970" y="2593430"/>
            <a:ext cx="2060058" cy="1671139"/>
          </a:xfrm>
          <a:prstGeom prst="rect">
            <a:avLst/>
          </a:prstGeom>
        </p:spPr>
      </p:pic>
    </p:spTree>
    <p:extLst>
      <p:ext uri="{BB962C8B-B14F-4D97-AF65-F5344CB8AC3E}">
        <p14:creationId xmlns:p14="http://schemas.microsoft.com/office/powerpoint/2010/main" val="116751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Team (don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0FF2E1-0BD7-5093-56BD-8A63CAF19F0C}"/>
              </a:ext>
            </a:extLst>
          </p:cNvPr>
          <p:cNvSpPr/>
          <p:nvPr userDrawn="1"/>
        </p:nvSpPr>
        <p:spPr>
          <a:xfrm>
            <a:off x="7063002" y="0"/>
            <a:ext cx="5128997" cy="687602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Picture 4" descr="A picture containing person, person, outdoor, suit&#10;&#10;Description automatically generated">
            <a:extLst>
              <a:ext uri="{FF2B5EF4-FFF2-40B4-BE49-F238E27FC236}">
                <a16:creationId xmlns:a16="http://schemas.microsoft.com/office/drawing/2014/main" id="{46DB29FF-3AFB-891B-BD7F-7BB3027B3EB8}"/>
              </a:ext>
            </a:extLst>
          </p:cNvPr>
          <p:cNvPicPr>
            <a:picLocks noChangeAspect="1"/>
          </p:cNvPicPr>
          <p:nvPr userDrawn="1"/>
        </p:nvPicPr>
        <p:blipFill>
          <a:blip r:embed="rId3"/>
          <a:stretch>
            <a:fillRect/>
          </a:stretch>
        </p:blipFill>
        <p:spPr>
          <a:xfrm>
            <a:off x="8774803" y="34245"/>
            <a:ext cx="1713600" cy="1713600"/>
          </a:xfrm>
          <a:prstGeom prst="rect">
            <a:avLst/>
          </a:prstGeom>
        </p:spPr>
      </p:pic>
      <p:pic>
        <p:nvPicPr>
          <p:cNvPr id="7" name="Picture 6" descr="A person with his hands folded&#10;&#10;Description automatically generated with low confidence">
            <a:extLst>
              <a:ext uri="{FF2B5EF4-FFF2-40B4-BE49-F238E27FC236}">
                <a16:creationId xmlns:a16="http://schemas.microsoft.com/office/drawing/2014/main" id="{5DC10940-B761-79D9-A47D-D8B5BA22BEED}"/>
              </a:ext>
            </a:extLst>
          </p:cNvPr>
          <p:cNvPicPr>
            <a:picLocks noChangeAspect="1"/>
          </p:cNvPicPr>
          <p:nvPr userDrawn="1"/>
        </p:nvPicPr>
        <p:blipFill>
          <a:blip r:embed="rId4"/>
          <a:stretch>
            <a:fillRect/>
          </a:stretch>
        </p:blipFill>
        <p:spPr>
          <a:xfrm>
            <a:off x="10486603" y="1747842"/>
            <a:ext cx="1713599" cy="1713599"/>
          </a:xfrm>
          <a:prstGeom prst="rect">
            <a:avLst/>
          </a:prstGeom>
        </p:spPr>
      </p:pic>
      <p:pic>
        <p:nvPicPr>
          <p:cNvPr id="9" name="Picture 8" descr="A person with her arms crossed&#10;&#10;Description automatically generated with medium confidence">
            <a:extLst>
              <a:ext uri="{FF2B5EF4-FFF2-40B4-BE49-F238E27FC236}">
                <a16:creationId xmlns:a16="http://schemas.microsoft.com/office/drawing/2014/main" id="{CA6E8615-755D-C713-BBC2-A6D9A075C652}"/>
              </a:ext>
            </a:extLst>
          </p:cNvPr>
          <p:cNvPicPr>
            <a:picLocks noChangeAspect="1"/>
          </p:cNvPicPr>
          <p:nvPr userDrawn="1"/>
        </p:nvPicPr>
        <p:blipFill>
          <a:blip r:embed="rId5"/>
          <a:stretch>
            <a:fillRect/>
          </a:stretch>
        </p:blipFill>
        <p:spPr>
          <a:xfrm>
            <a:off x="10486603" y="3456031"/>
            <a:ext cx="1713600" cy="1713600"/>
          </a:xfrm>
          <a:prstGeom prst="rect">
            <a:avLst/>
          </a:prstGeom>
        </p:spPr>
      </p:pic>
      <p:pic>
        <p:nvPicPr>
          <p:cNvPr id="13" name="Picture 12" descr="A person with long hair&#10;&#10;Description automatically generated with low confidence">
            <a:extLst>
              <a:ext uri="{FF2B5EF4-FFF2-40B4-BE49-F238E27FC236}">
                <a16:creationId xmlns:a16="http://schemas.microsoft.com/office/drawing/2014/main" id="{4DCBA9A9-03D6-1B16-0986-796230FF5579}"/>
              </a:ext>
            </a:extLst>
          </p:cNvPr>
          <p:cNvPicPr>
            <a:picLocks noChangeAspect="1"/>
          </p:cNvPicPr>
          <p:nvPr userDrawn="1"/>
        </p:nvPicPr>
        <p:blipFill>
          <a:blip r:embed="rId6"/>
          <a:stretch>
            <a:fillRect/>
          </a:stretch>
        </p:blipFill>
        <p:spPr>
          <a:xfrm>
            <a:off x="8776603" y="5162422"/>
            <a:ext cx="1713600" cy="1713600"/>
          </a:xfrm>
          <a:prstGeom prst="rect">
            <a:avLst/>
          </a:prstGeom>
        </p:spPr>
      </p:pic>
      <p:pic>
        <p:nvPicPr>
          <p:cNvPr id="16" name="Picture 15" descr="A person with his arms crossed&#10;&#10;Description automatically generated with medium confidence">
            <a:extLst>
              <a:ext uri="{FF2B5EF4-FFF2-40B4-BE49-F238E27FC236}">
                <a16:creationId xmlns:a16="http://schemas.microsoft.com/office/drawing/2014/main" id="{8678F89C-7F9D-BB8C-2FD4-063D4A26C14E}"/>
              </a:ext>
            </a:extLst>
          </p:cNvPr>
          <p:cNvPicPr>
            <a:picLocks noChangeAspect="1"/>
          </p:cNvPicPr>
          <p:nvPr userDrawn="1"/>
        </p:nvPicPr>
        <p:blipFill>
          <a:blip r:embed="rId7"/>
          <a:stretch>
            <a:fillRect/>
          </a:stretch>
        </p:blipFill>
        <p:spPr>
          <a:xfrm>
            <a:off x="7061202" y="1744239"/>
            <a:ext cx="1713601" cy="1713601"/>
          </a:xfrm>
          <a:prstGeom prst="rect">
            <a:avLst/>
          </a:prstGeom>
        </p:spPr>
      </p:pic>
      <p:pic>
        <p:nvPicPr>
          <p:cNvPr id="18" name="Picture 17">
            <a:extLst>
              <a:ext uri="{FF2B5EF4-FFF2-40B4-BE49-F238E27FC236}">
                <a16:creationId xmlns:a16="http://schemas.microsoft.com/office/drawing/2014/main" id="{1459AE09-3835-F959-7771-C46EADA0D88E}"/>
              </a:ext>
            </a:extLst>
          </p:cNvPr>
          <p:cNvPicPr>
            <a:picLocks noChangeAspect="1"/>
          </p:cNvPicPr>
          <p:nvPr userDrawn="1"/>
        </p:nvPicPr>
        <p:blipFill>
          <a:blip r:embed="rId8"/>
          <a:stretch>
            <a:fillRect/>
          </a:stretch>
        </p:blipFill>
        <p:spPr>
          <a:xfrm>
            <a:off x="10478399" y="5162422"/>
            <a:ext cx="1713600" cy="1713600"/>
          </a:xfrm>
          <a:prstGeom prst="rect">
            <a:avLst/>
          </a:prstGeom>
        </p:spPr>
      </p:pic>
      <p:pic>
        <p:nvPicPr>
          <p:cNvPr id="20" name="Picture 19" descr="A person wearing a scarf&#10;&#10;Description automatically generated with medium confidence">
            <a:extLst>
              <a:ext uri="{FF2B5EF4-FFF2-40B4-BE49-F238E27FC236}">
                <a16:creationId xmlns:a16="http://schemas.microsoft.com/office/drawing/2014/main" id="{471DAB71-B386-38C8-224D-CCB0E6BDBD32}"/>
              </a:ext>
            </a:extLst>
          </p:cNvPr>
          <p:cNvPicPr>
            <a:picLocks noChangeAspect="1"/>
          </p:cNvPicPr>
          <p:nvPr userDrawn="1"/>
        </p:nvPicPr>
        <p:blipFill>
          <a:blip r:embed="rId9"/>
          <a:stretch>
            <a:fillRect/>
          </a:stretch>
        </p:blipFill>
        <p:spPr>
          <a:xfrm>
            <a:off x="8774803" y="1744240"/>
            <a:ext cx="1713600" cy="1713600"/>
          </a:xfrm>
          <a:prstGeom prst="rect">
            <a:avLst/>
          </a:prstGeom>
        </p:spPr>
      </p:pic>
      <p:pic>
        <p:nvPicPr>
          <p:cNvPr id="22" name="Picture 21">
            <a:extLst>
              <a:ext uri="{FF2B5EF4-FFF2-40B4-BE49-F238E27FC236}">
                <a16:creationId xmlns:a16="http://schemas.microsoft.com/office/drawing/2014/main" id="{AFC1C218-858E-430B-87C7-3FB40582032A}"/>
              </a:ext>
            </a:extLst>
          </p:cNvPr>
          <p:cNvPicPr>
            <a:picLocks noChangeAspect="1"/>
          </p:cNvPicPr>
          <p:nvPr userDrawn="1"/>
        </p:nvPicPr>
        <p:blipFill>
          <a:blip r:embed="rId10"/>
          <a:stretch>
            <a:fillRect/>
          </a:stretch>
        </p:blipFill>
        <p:spPr>
          <a:xfrm>
            <a:off x="10483799" y="37847"/>
            <a:ext cx="1713600" cy="1713600"/>
          </a:xfrm>
          <a:prstGeom prst="rect">
            <a:avLst/>
          </a:prstGeom>
        </p:spPr>
      </p:pic>
      <p:pic>
        <p:nvPicPr>
          <p:cNvPr id="26" name="Picture 25" descr="A person with a beard&#10;&#10;Description automatically generated with low confidence">
            <a:extLst>
              <a:ext uri="{FF2B5EF4-FFF2-40B4-BE49-F238E27FC236}">
                <a16:creationId xmlns:a16="http://schemas.microsoft.com/office/drawing/2014/main" id="{53BF8143-6EF0-183E-86F1-E07FDB00194B}"/>
              </a:ext>
            </a:extLst>
          </p:cNvPr>
          <p:cNvPicPr>
            <a:picLocks noChangeAspect="1"/>
          </p:cNvPicPr>
          <p:nvPr userDrawn="1"/>
        </p:nvPicPr>
        <p:blipFill>
          <a:blip r:embed="rId11"/>
          <a:stretch>
            <a:fillRect/>
          </a:stretch>
        </p:blipFill>
        <p:spPr>
          <a:xfrm>
            <a:off x="7063003" y="5162422"/>
            <a:ext cx="1713600" cy="1713600"/>
          </a:xfrm>
          <a:prstGeom prst="rect">
            <a:avLst/>
          </a:prstGeom>
        </p:spPr>
      </p:pic>
      <p:pic>
        <p:nvPicPr>
          <p:cNvPr id="28" name="Picture 27" descr="A person with her arms crossed&#10;&#10;Description automatically generated with medium confidence">
            <a:extLst>
              <a:ext uri="{FF2B5EF4-FFF2-40B4-BE49-F238E27FC236}">
                <a16:creationId xmlns:a16="http://schemas.microsoft.com/office/drawing/2014/main" id="{B3037975-5B0C-1FB5-BB4C-A9F91C219C9A}"/>
              </a:ext>
            </a:extLst>
          </p:cNvPr>
          <p:cNvPicPr>
            <a:picLocks noChangeAspect="1"/>
          </p:cNvPicPr>
          <p:nvPr userDrawn="1"/>
        </p:nvPicPr>
        <p:blipFill>
          <a:blip r:embed="rId12"/>
          <a:stretch>
            <a:fillRect/>
          </a:stretch>
        </p:blipFill>
        <p:spPr>
          <a:xfrm>
            <a:off x="7063003" y="41453"/>
            <a:ext cx="1713600" cy="1713600"/>
          </a:xfrm>
          <a:prstGeom prst="rect">
            <a:avLst/>
          </a:prstGeom>
        </p:spPr>
      </p:pic>
      <p:pic>
        <p:nvPicPr>
          <p:cNvPr id="30" name="Picture 29" descr="A person with a beard&#10;&#10;Description automatically generated with low confidence">
            <a:extLst>
              <a:ext uri="{FF2B5EF4-FFF2-40B4-BE49-F238E27FC236}">
                <a16:creationId xmlns:a16="http://schemas.microsoft.com/office/drawing/2014/main" id="{41099AD7-AC25-07E4-F25B-4BA0E9347FD5}"/>
              </a:ext>
            </a:extLst>
          </p:cNvPr>
          <p:cNvPicPr>
            <a:picLocks noChangeAspect="1"/>
          </p:cNvPicPr>
          <p:nvPr userDrawn="1"/>
        </p:nvPicPr>
        <p:blipFill>
          <a:blip r:embed="rId13"/>
          <a:stretch>
            <a:fillRect/>
          </a:stretch>
        </p:blipFill>
        <p:spPr>
          <a:xfrm>
            <a:off x="8776603" y="3456032"/>
            <a:ext cx="1713600" cy="1713600"/>
          </a:xfrm>
          <a:prstGeom prst="rect">
            <a:avLst/>
          </a:prstGeom>
        </p:spPr>
      </p:pic>
      <p:sp>
        <p:nvSpPr>
          <p:cNvPr id="31" name="TextBox 30">
            <a:extLst>
              <a:ext uri="{FF2B5EF4-FFF2-40B4-BE49-F238E27FC236}">
                <a16:creationId xmlns:a16="http://schemas.microsoft.com/office/drawing/2014/main" id="{FC516CD4-8EC8-527D-76FE-DACBFC4BABFB}"/>
              </a:ext>
            </a:extLst>
          </p:cNvPr>
          <p:cNvSpPr txBox="1"/>
          <p:nvPr userDrawn="1"/>
        </p:nvSpPr>
        <p:spPr>
          <a:xfrm>
            <a:off x="760946" y="1155933"/>
            <a:ext cx="4594860" cy="1200329"/>
          </a:xfrm>
          <a:prstGeom prst="rect">
            <a:avLst/>
          </a:prstGeom>
          <a:noFill/>
        </p:spPr>
        <p:txBody>
          <a:bodyPr wrap="square" rtlCol="0">
            <a:spAutoFit/>
          </a:bodyPr>
          <a:lstStyle/>
          <a:p>
            <a:r>
              <a:rPr lang="nl-NL" sz="3600">
                <a:solidFill>
                  <a:schemeClr val="bg1"/>
                </a:solidFill>
                <a:latin typeface="+mj-lt"/>
              </a:rPr>
              <a:t>Meer dan 60 experts en specialisten</a:t>
            </a:r>
          </a:p>
        </p:txBody>
      </p:sp>
      <p:sp>
        <p:nvSpPr>
          <p:cNvPr id="35" name="TextBox 34">
            <a:extLst>
              <a:ext uri="{FF2B5EF4-FFF2-40B4-BE49-F238E27FC236}">
                <a16:creationId xmlns:a16="http://schemas.microsoft.com/office/drawing/2014/main" id="{11112FAB-C82B-F1A3-B811-1C4E84FA2740}"/>
              </a:ext>
            </a:extLst>
          </p:cNvPr>
          <p:cNvSpPr txBox="1"/>
          <p:nvPr userDrawn="1"/>
        </p:nvSpPr>
        <p:spPr>
          <a:xfrm>
            <a:off x="865619" y="2729746"/>
            <a:ext cx="1883194" cy="408623"/>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ui en </a:t>
            </a:r>
            <a:r>
              <a:rPr lang="nl-NL" err="1">
                <a:solidFill>
                  <a:schemeClr val="bg1"/>
                </a:solidFill>
              </a:rPr>
              <a:t>ux</a:t>
            </a:r>
            <a:r>
              <a:rPr lang="nl-NL">
                <a:solidFill>
                  <a:schemeClr val="bg1"/>
                </a:solidFill>
              </a:rPr>
              <a:t> designers</a:t>
            </a:r>
          </a:p>
        </p:txBody>
      </p:sp>
      <p:sp>
        <p:nvSpPr>
          <p:cNvPr id="37" name="TextBox 36">
            <a:extLst>
              <a:ext uri="{FF2B5EF4-FFF2-40B4-BE49-F238E27FC236}">
                <a16:creationId xmlns:a16="http://schemas.microsoft.com/office/drawing/2014/main" id="{6A12AEC1-60CF-BD1B-7E6E-D68A47F14A30}"/>
              </a:ext>
            </a:extLst>
          </p:cNvPr>
          <p:cNvSpPr txBox="1"/>
          <p:nvPr userDrawn="1"/>
        </p:nvSpPr>
        <p:spPr>
          <a:xfrm>
            <a:off x="2910625" y="2729746"/>
            <a:ext cx="1821533" cy="408623"/>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brand </a:t>
            </a:r>
            <a:r>
              <a:rPr lang="nl-NL" err="1">
                <a:solidFill>
                  <a:schemeClr val="bg1"/>
                </a:solidFill>
              </a:rPr>
              <a:t>strategists</a:t>
            </a:r>
            <a:endParaRPr lang="nl-NL">
              <a:solidFill>
                <a:schemeClr val="bg1"/>
              </a:solidFill>
            </a:endParaRPr>
          </a:p>
        </p:txBody>
      </p:sp>
      <p:sp>
        <p:nvSpPr>
          <p:cNvPr id="38" name="TextBox 37">
            <a:extLst>
              <a:ext uri="{FF2B5EF4-FFF2-40B4-BE49-F238E27FC236}">
                <a16:creationId xmlns:a16="http://schemas.microsoft.com/office/drawing/2014/main" id="{6A40F426-3B02-6FE5-CBD0-7AF4AD6253E1}"/>
              </a:ext>
            </a:extLst>
          </p:cNvPr>
          <p:cNvSpPr txBox="1"/>
          <p:nvPr userDrawn="1"/>
        </p:nvSpPr>
        <p:spPr>
          <a:xfrm>
            <a:off x="865619" y="3311009"/>
            <a:ext cx="1856626" cy="408623"/>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online marketeers</a:t>
            </a:r>
          </a:p>
        </p:txBody>
      </p:sp>
      <p:sp>
        <p:nvSpPr>
          <p:cNvPr id="39" name="TextBox 38">
            <a:extLst>
              <a:ext uri="{FF2B5EF4-FFF2-40B4-BE49-F238E27FC236}">
                <a16:creationId xmlns:a16="http://schemas.microsoft.com/office/drawing/2014/main" id="{342E3B60-6750-116F-44E4-3617668EFE64}"/>
              </a:ext>
            </a:extLst>
          </p:cNvPr>
          <p:cNvSpPr txBox="1"/>
          <p:nvPr userDrawn="1"/>
        </p:nvSpPr>
        <p:spPr>
          <a:xfrm>
            <a:off x="2893078" y="3307541"/>
            <a:ext cx="2673332" cy="405051"/>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front-/</a:t>
            </a:r>
            <a:r>
              <a:rPr lang="nl-NL" err="1">
                <a:solidFill>
                  <a:schemeClr val="bg1"/>
                </a:solidFill>
              </a:rPr>
              <a:t>back-end</a:t>
            </a:r>
            <a:r>
              <a:rPr lang="nl-NL">
                <a:solidFill>
                  <a:schemeClr val="bg1"/>
                </a:solidFill>
              </a:rPr>
              <a:t> </a:t>
            </a:r>
            <a:r>
              <a:rPr lang="nl-NL" err="1">
                <a:solidFill>
                  <a:schemeClr val="bg1"/>
                </a:solidFill>
              </a:rPr>
              <a:t>developers</a:t>
            </a:r>
            <a:endParaRPr lang="nl-NL">
              <a:solidFill>
                <a:schemeClr val="bg1"/>
              </a:solidFill>
            </a:endParaRPr>
          </a:p>
        </p:txBody>
      </p:sp>
      <p:sp>
        <p:nvSpPr>
          <p:cNvPr id="40" name="TextBox 39">
            <a:extLst>
              <a:ext uri="{FF2B5EF4-FFF2-40B4-BE49-F238E27FC236}">
                <a16:creationId xmlns:a16="http://schemas.microsoft.com/office/drawing/2014/main" id="{FCC85613-BC61-B177-9D0C-3ECD7C01BE51}"/>
              </a:ext>
            </a:extLst>
          </p:cNvPr>
          <p:cNvSpPr txBox="1"/>
          <p:nvPr userDrawn="1"/>
        </p:nvSpPr>
        <p:spPr>
          <a:xfrm>
            <a:off x="865619" y="3892272"/>
            <a:ext cx="1546111" cy="408623"/>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test engineers</a:t>
            </a:r>
          </a:p>
        </p:txBody>
      </p:sp>
      <p:sp>
        <p:nvSpPr>
          <p:cNvPr id="41" name="TextBox 40">
            <a:extLst>
              <a:ext uri="{FF2B5EF4-FFF2-40B4-BE49-F238E27FC236}">
                <a16:creationId xmlns:a16="http://schemas.microsoft.com/office/drawing/2014/main" id="{F4922CF9-32FC-7087-C5FB-6ED6A4E1344C}"/>
              </a:ext>
            </a:extLst>
          </p:cNvPr>
          <p:cNvSpPr txBox="1"/>
          <p:nvPr userDrawn="1"/>
        </p:nvSpPr>
        <p:spPr>
          <a:xfrm>
            <a:off x="2588697" y="3895095"/>
            <a:ext cx="2017593" cy="405051"/>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content marketeers</a:t>
            </a:r>
          </a:p>
        </p:txBody>
      </p:sp>
      <p:sp>
        <p:nvSpPr>
          <p:cNvPr id="42" name="TextBox 41">
            <a:extLst>
              <a:ext uri="{FF2B5EF4-FFF2-40B4-BE49-F238E27FC236}">
                <a16:creationId xmlns:a16="http://schemas.microsoft.com/office/drawing/2014/main" id="{579D96E9-FD7D-A9AA-5606-5D5C3C5809AE}"/>
              </a:ext>
            </a:extLst>
          </p:cNvPr>
          <p:cNvSpPr txBox="1"/>
          <p:nvPr userDrawn="1"/>
        </p:nvSpPr>
        <p:spPr>
          <a:xfrm>
            <a:off x="865619" y="4475560"/>
            <a:ext cx="1378471" cy="408623"/>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data </a:t>
            </a:r>
            <a:r>
              <a:rPr lang="nl-NL" err="1">
                <a:solidFill>
                  <a:schemeClr val="bg1"/>
                </a:solidFill>
              </a:rPr>
              <a:t>analists</a:t>
            </a:r>
            <a:endParaRPr lang="nl-NL">
              <a:solidFill>
                <a:schemeClr val="bg1"/>
              </a:solidFill>
            </a:endParaRPr>
          </a:p>
        </p:txBody>
      </p:sp>
      <p:pic>
        <p:nvPicPr>
          <p:cNvPr id="44" name="Picture 43" descr="A person with his arms crossed&#10;&#10;Description automatically generated with medium confidence">
            <a:extLst>
              <a:ext uri="{FF2B5EF4-FFF2-40B4-BE49-F238E27FC236}">
                <a16:creationId xmlns:a16="http://schemas.microsoft.com/office/drawing/2014/main" id="{39C7580C-37A6-64B5-0C2D-46628794B04F}"/>
              </a:ext>
            </a:extLst>
          </p:cNvPr>
          <p:cNvPicPr>
            <a:picLocks noChangeAspect="1"/>
          </p:cNvPicPr>
          <p:nvPr userDrawn="1"/>
        </p:nvPicPr>
        <p:blipFill>
          <a:blip r:embed="rId14"/>
          <a:stretch>
            <a:fillRect/>
          </a:stretch>
        </p:blipFill>
        <p:spPr>
          <a:xfrm>
            <a:off x="7063003" y="3445220"/>
            <a:ext cx="1713600" cy="1713600"/>
          </a:xfrm>
          <a:prstGeom prst="rect">
            <a:avLst/>
          </a:prstGeom>
        </p:spPr>
      </p:pic>
      <p:cxnSp>
        <p:nvCxnSpPr>
          <p:cNvPr id="2" name="Rechte verbindingslijn 3">
            <a:extLst>
              <a:ext uri="{FF2B5EF4-FFF2-40B4-BE49-F238E27FC236}">
                <a16:creationId xmlns:a16="http://schemas.microsoft.com/office/drawing/2014/main" id="{8369F86C-734E-2A00-4A8B-46035ADDE54E}"/>
              </a:ext>
            </a:extLst>
          </p:cNvPr>
          <p:cNvCxnSpPr>
            <a:cxnSpLocks/>
          </p:cNvCxnSpPr>
          <p:nvPr userDrawn="1"/>
        </p:nvCxnSpPr>
        <p:spPr>
          <a:xfrm>
            <a:off x="853440" y="5920906"/>
            <a:ext cx="5242560" cy="0"/>
          </a:xfrm>
          <a:prstGeom prst="line">
            <a:avLst/>
          </a:prstGeom>
          <a:ln w="127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88BE3D4-6AFD-F37F-E712-CD0DE6551714}"/>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solidFill>
                  <a:schemeClr val="bg1"/>
                </a:solidFill>
              </a:rPr>
              <a:t>‹#›</a:t>
            </a:fld>
            <a:endParaRPr lang="nl-NL" sz="1600">
              <a:solidFill>
                <a:schemeClr val="bg1"/>
              </a:solidFill>
            </a:endParaRPr>
          </a:p>
        </p:txBody>
      </p:sp>
      <p:pic>
        <p:nvPicPr>
          <p:cNvPr id="4" name="Graphic 3">
            <a:extLst>
              <a:ext uri="{FF2B5EF4-FFF2-40B4-BE49-F238E27FC236}">
                <a16:creationId xmlns:a16="http://schemas.microsoft.com/office/drawing/2014/main" id="{E1620A14-BEAC-8A5F-6655-F7EA1FAC0F06}"/>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4920596" y="6179931"/>
            <a:ext cx="1175404" cy="167237"/>
          </a:xfrm>
          <a:prstGeom prst="rect">
            <a:avLst/>
          </a:prstGeom>
        </p:spPr>
      </p:pic>
    </p:spTree>
    <p:extLst>
      <p:ext uri="{BB962C8B-B14F-4D97-AF65-F5344CB8AC3E}">
        <p14:creationId xmlns:p14="http://schemas.microsoft.com/office/powerpoint/2010/main" val="5033088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aanpasbare tekst (don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0FF2E1-0BD7-5093-56BD-8A63CAF19F0C}"/>
              </a:ext>
            </a:extLst>
          </p:cNvPr>
          <p:cNvSpPr/>
          <p:nvPr userDrawn="1"/>
        </p:nvSpPr>
        <p:spPr>
          <a:xfrm>
            <a:off x="7063002" y="0"/>
            <a:ext cx="5128997" cy="687602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Picture 4" descr="A picture containing person, person, outdoor, suit&#10;&#10;Description automatically generated">
            <a:extLst>
              <a:ext uri="{FF2B5EF4-FFF2-40B4-BE49-F238E27FC236}">
                <a16:creationId xmlns:a16="http://schemas.microsoft.com/office/drawing/2014/main" id="{46DB29FF-3AFB-891B-BD7F-7BB3027B3EB8}"/>
              </a:ext>
            </a:extLst>
          </p:cNvPr>
          <p:cNvPicPr>
            <a:picLocks noChangeAspect="1"/>
          </p:cNvPicPr>
          <p:nvPr userDrawn="1"/>
        </p:nvPicPr>
        <p:blipFill>
          <a:blip r:embed="rId3"/>
          <a:stretch>
            <a:fillRect/>
          </a:stretch>
        </p:blipFill>
        <p:spPr>
          <a:xfrm>
            <a:off x="8774803" y="34245"/>
            <a:ext cx="1713600" cy="1713600"/>
          </a:xfrm>
          <a:prstGeom prst="rect">
            <a:avLst/>
          </a:prstGeom>
        </p:spPr>
      </p:pic>
      <p:pic>
        <p:nvPicPr>
          <p:cNvPr id="7" name="Picture 6" descr="A person with his hands folded&#10;&#10;Description automatically generated with low confidence">
            <a:extLst>
              <a:ext uri="{FF2B5EF4-FFF2-40B4-BE49-F238E27FC236}">
                <a16:creationId xmlns:a16="http://schemas.microsoft.com/office/drawing/2014/main" id="{5DC10940-B761-79D9-A47D-D8B5BA22BEED}"/>
              </a:ext>
            </a:extLst>
          </p:cNvPr>
          <p:cNvPicPr>
            <a:picLocks noChangeAspect="1"/>
          </p:cNvPicPr>
          <p:nvPr userDrawn="1"/>
        </p:nvPicPr>
        <p:blipFill>
          <a:blip r:embed="rId4"/>
          <a:stretch>
            <a:fillRect/>
          </a:stretch>
        </p:blipFill>
        <p:spPr>
          <a:xfrm>
            <a:off x="10486603" y="1747842"/>
            <a:ext cx="1713599" cy="1713599"/>
          </a:xfrm>
          <a:prstGeom prst="rect">
            <a:avLst/>
          </a:prstGeom>
        </p:spPr>
      </p:pic>
      <p:pic>
        <p:nvPicPr>
          <p:cNvPr id="9" name="Picture 8" descr="A person with her arms crossed&#10;&#10;Description automatically generated with medium confidence">
            <a:extLst>
              <a:ext uri="{FF2B5EF4-FFF2-40B4-BE49-F238E27FC236}">
                <a16:creationId xmlns:a16="http://schemas.microsoft.com/office/drawing/2014/main" id="{CA6E8615-755D-C713-BBC2-A6D9A075C652}"/>
              </a:ext>
            </a:extLst>
          </p:cNvPr>
          <p:cNvPicPr>
            <a:picLocks noChangeAspect="1"/>
          </p:cNvPicPr>
          <p:nvPr userDrawn="1"/>
        </p:nvPicPr>
        <p:blipFill>
          <a:blip r:embed="rId5"/>
          <a:stretch>
            <a:fillRect/>
          </a:stretch>
        </p:blipFill>
        <p:spPr>
          <a:xfrm>
            <a:off x="10486603" y="3456031"/>
            <a:ext cx="1713600" cy="1713600"/>
          </a:xfrm>
          <a:prstGeom prst="rect">
            <a:avLst/>
          </a:prstGeom>
        </p:spPr>
      </p:pic>
      <p:pic>
        <p:nvPicPr>
          <p:cNvPr id="13" name="Picture 12" descr="A person with long hair&#10;&#10;Description automatically generated with low confidence">
            <a:extLst>
              <a:ext uri="{FF2B5EF4-FFF2-40B4-BE49-F238E27FC236}">
                <a16:creationId xmlns:a16="http://schemas.microsoft.com/office/drawing/2014/main" id="{4DCBA9A9-03D6-1B16-0986-796230FF5579}"/>
              </a:ext>
            </a:extLst>
          </p:cNvPr>
          <p:cNvPicPr>
            <a:picLocks noChangeAspect="1"/>
          </p:cNvPicPr>
          <p:nvPr userDrawn="1"/>
        </p:nvPicPr>
        <p:blipFill>
          <a:blip r:embed="rId6"/>
          <a:stretch>
            <a:fillRect/>
          </a:stretch>
        </p:blipFill>
        <p:spPr>
          <a:xfrm>
            <a:off x="8776603" y="5162422"/>
            <a:ext cx="1713600" cy="1713600"/>
          </a:xfrm>
          <a:prstGeom prst="rect">
            <a:avLst/>
          </a:prstGeom>
        </p:spPr>
      </p:pic>
      <p:pic>
        <p:nvPicPr>
          <p:cNvPr id="16" name="Picture 15" descr="A person with his arms crossed&#10;&#10;Description automatically generated with medium confidence">
            <a:extLst>
              <a:ext uri="{FF2B5EF4-FFF2-40B4-BE49-F238E27FC236}">
                <a16:creationId xmlns:a16="http://schemas.microsoft.com/office/drawing/2014/main" id="{8678F89C-7F9D-BB8C-2FD4-063D4A26C14E}"/>
              </a:ext>
            </a:extLst>
          </p:cNvPr>
          <p:cNvPicPr>
            <a:picLocks noChangeAspect="1"/>
          </p:cNvPicPr>
          <p:nvPr userDrawn="1"/>
        </p:nvPicPr>
        <p:blipFill>
          <a:blip r:embed="rId7"/>
          <a:stretch>
            <a:fillRect/>
          </a:stretch>
        </p:blipFill>
        <p:spPr>
          <a:xfrm>
            <a:off x="7061202" y="1744239"/>
            <a:ext cx="1713601" cy="1713601"/>
          </a:xfrm>
          <a:prstGeom prst="rect">
            <a:avLst/>
          </a:prstGeom>
        </p:spPr>
      </p:pic>
      <p:pic>
        <p:nvPicPr>
          <p:cNvPr id="18" name="Picture 17">
            <a:extLst>
              <a:ext uri="{FF2B5EF4-FFF2-40B4-BE49-F238E27FC236}">
                <a16:creationId xmlns:a16="http://schemas.microsoft.com/office/drawing/2014/main" id="{1459AE09-3835-F959-7771-C46EADA0D88E}"/>
              </a:ext>
            </a:extLst>
          </p:cNvPr>
          <p:cNvPicPr>
            <a:picLocks noChangeAspect="1"/>
          </p:cNvPicPr>
          <p:nvPr userDrawn="1"/>
        </p:nvPicPr>
        <p:blipFill>
          <a:blip r:embed="rId8"/>
          <a:stretch>
            <a:fillRect/>
          </a:stretch>
        </p:blipFill>
        <p:spPr>
          <a:xfrm>
            <a:off x="10478399" y="5162422"/>
            <a:ext cx="1713600" cy="1713600"/>
          </a:xfrm>
          <a:prstGeom prst="rect">
            <a:avLst/>
          </a:prstGeom>
        </p:spPr>
      </p:pic>
      <p:pic>
        <p:nvPicPr>
          <p:cNvPr id="20" name="Picture 19" descr="A person wearing a scarf&#10;&#10;Description automatically generated with medium confidence">
            <a:extLst>
              <a:ext uri="{FF2B5EF4-FFF2-40B4-BE49-F238E27FC236}">
                <a16:creationId xmlns:a16="http://schemas.microsoft.com/office/drawing/2014/main" id="{471DAB71-B386-38C8-224D-CCB0E6BDBD32}"/>
              </a:ext>
            </a:extLst>
          </p:cNvPr>
          <p:cNvPicPr>
            <a:picLocks noChangeAspect="1"/>
          </p:cNvPicPr>
          <p:nvPr userDrawn="1"/>
        </p:nvPicPr>
        <p:blipFill>
          <a:blip r:embed="rId9"/>
          <a:stretch>
            <a:fillRect/>
          </a:stretch>
        </p:blipFill>
        <p:spPr>
          <a:xfrm>
            <a:off x="8774803" y="1744240"/>
            <a:ext cx="1713600" cy="1713600"/>
          </a:xfrm>
          <a:prstGeom prst="rect">
            <a:avLst/>
          </a:prstGeom>
        </p:spPr>
      </p:pic>
      <p:pic>
        <p:nvPicPr>
          <p:cNvPr id="22" name="Picture 21">
            <a:extLst>
              <a:ext uri="{FF2B5EF4-FFF2-40B4-BE49-F238E27FC236}">
                <a16:creationId xmlns:a16="http://schemas.microsoft.com/office/drawing/2014/main" id="{AFC1C218-858E-430B-87C7-3FB40582032A}"/>
              </a:ext>
            </a:extLst>
          </p:cNvPr>
          <p:cNvPicPr>
            <a:picLocks noChangeAspect="1"/>
          </p:cNvPicPr>
          <p:nvPr userDrawn="1"/>
        </p:nvPicPr>
        <p:blipFill>
          <a:blip r:embed="rId10"/>
          <a:stretch>
            <a:fillRect/>
          </a:stretch>
        </p:blipFill>
        <p:spPr>
          <a:xfrm>
            <a:off x="10483799" y="37847"/>
            <a:ext cx="1713600" cy="1713600"/>
          </a:xfrm>
          <a:prstGeom prst="rect">
            <a:avLst/>
          </a:prstGeom>
        </p:spPr>
      </p:pic>
      <p:pic>
        <p:nvPicPr>
          <p:cNvPr id="26" name="Picture 25" descr="A person with a beard&#10;&#10;Description automatically generated with low confidence">
            <a:extLst>
              <a:ext uri="{FF2B5EF4-FFF2-40B4-BE49-F238E27FC236}">
                <a16:creationId xmlns:a16="http://schemas.microsoft.com/office/drawing/2014/main" id="{53BF8143-6EF0-183E-86F1-E07FDB00194B}"/>
              </a:ext>
            </a:extLst>
          </p:cNvPr>
          <p:cNvPicPr>
            <a:picLocks noChangeAspect="1"/>
          </p:cNvPicPr>
          <p:nvPr userDrawn="1"/>
        </p:nvPicPr>
        <p:blipFill>
          <a:blip r:embed="rId11"/>
          <a:stretch>
            <a:fillRect/>
          </a:stretch>
        </p:blipFill>
        <p:spPr>
          <a:xfrm>
            <a:off x="7063003" y="5162422"/>
            <a:ext cx="1713600" cy="1713600"/>
          </a:xfrm>
          <a:prstGeom prst="rect">
            <a:avLst/>
          </a:prstGeom>
        </p:spPr>
      </p:pic>
      <p:pic>
        <p:nvPicPr>
          <p:cNvPr id="28" name="Picture 27" descr="A person with her arms crossed&#10;&#10;Description automatically generated with medium confidence">
            <a:extLst>
              <a:ext uri="{FF2B5EF4-FFF2-40B4-BE49-F238E27FC236}">
                <a16:creationId xmlns:a16="http://schemas.microsoft.com/office/drawing/2014/main" id="{B3037975-5B0C-1FB5-BB4C-A9F91C219C9A}"/>
              </a:ext>
            </a:extLst>
          </p:cNvPr>
          <p:cNvPicPr>
            <a:picLocks noChangeAspect="1"/>
          </p:cNvPicPr>
          <p:nvPr userDrawn="1"/>
        </p:nvPicPr>
        <p:blipFill>
          <a:blip r:embed="rId12"/>
          <a:stretch>
            <a:fillRect/>
          </a:stretch>
        </p:blipFill>
        <p:spPr>
          <a:xfrm>
            <a:off x="7063003" y="41453"/>
            <a:ext cx="1713600" cy="1713600"/>
          </a:xfrm>
          <a:prstGeom prst="rect">
            <a:avLst/>
          </a:prstGeom>
        </p:spPr>
      </p:pic>
      <p:pic>
        <p:nvPicPr>
          <p:cNvPr id="30" name="Picture 29" descr="A person with a beard&#10;&#10;Description automatically generated with low confidence">
            <a:extLst>
              <a:ext uri="{FF2B5EF4-FFF2-40B4-BE49-F238E27FC236}">
                <a16:creationId xmlns:a16="http://schemas.microsoft.com/office/drawing/2014/main" id="{41099AD7-AC25-07E4-F25B-4BA0E9347FD5}"/>
              </a:ext>
            </a:extLst>
          </p:cNvPr>
          <p:cNvPicPr>
            <a:picLocks noChangeAspect="1"/>
          </p:cNvPicPr>
          <p:nvPr userDrawn="1"/>
        </p:nvPicPr>
        <p:blipFill>
          <a:blip r:embed="rId13"/>
          <a:stretch>
            <a:fillRect/>
          </a:stretch>
        </p:blipFill>
        <p:spPr>
          <a:xfrm>
            <a:off x="8776603" y="3456032"/>
            <a:ext cx="1713600" cy="1713600"/>
          </a:xfrm>
          <a:prstGeom prst="rect">
            <a:avLst/>
          </a:prstGeom>
        </p:spPr>
      </p:pic>
      <p:pic>
        <p:nvPicPr>
          <p:cNvPr id="44" name="Picture 43" descr="A person with his arms crossed&#10;&#10;Description automatically generated with medium confidence">
            <a:extLst>
              <a:ext uri="{FF2B5EF4-FFF2-40B4-BE49-F238E27FC236}">
                <a16:creationId xmlns:a16="http://schemas.microsoft.com/office/drawing/2014/main" id="{39C7580C-37A6-64B5-0C2D-46628794B04F}"/>
              </a:ext>
            </a:extLst>
          </p:cNvPr>
          <p:cNvPicPr>
            <a:picLocks noChangeAspect="1"/>
          </p:cNvPicPr>
          <p:nvPr userDrawn="1"/>
        </p:nvPicPr>
        <p:blipFill>
          <a:blip r:embed="rId14"/>
          <a:stretch>
            <a:fillRect/>
          </a:stretch>
        </p:blipFill>
        <p:spPr>
          <a:xfrm>
            <a:off x="7063003" y="3445220"/>
            <a:ext cx="1713600" cy="1713600"/>
          </a:xfrm>
          <a:prstGeom prst="rect">
            <a:avLst/>
          </a:prstGeom>
        </p:spPr>
      </p:pic>
      <p:cxnSp>
        <p:nvCxnSpPr>
          <p:cNvPr id="2" name="Rechte verbindingslijn 3">
            <a:extLst>
              <a:ext uri="{FF2B5EF4-FFF2-40B4-BE49-F238E27FC236}">
                <a16:creationId xmlns:a16="http://schemas.microsoft.com/office/drawing/2014/main" id="{8369F86C-734E-2A00-4A8B-46035ADDE54E}"/>
              </a:ext>
            </a:extLst>
          </p:cNvPr>
          <p:cNvCxnSpPr>
            <a:cxnSpLocks/>
          </p:cNvCxnSpPr>
          <p:nvPr userDrawn="1"/>
        </p:nvCxnSpPr>
        <p:spPr>
          <a:xfrm>
            <a:off x="853440" y="5920906"/>
            <a:ext cx="5242560" cy="0"/>
          </a:xfrm>
          <a:prstGeom prst="line">
            <a:avLst/>
          </a:prstGeom>
          <a:ln w="127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88BE3D4-6AFD-F37F-E712-CD0DE6551714}"/>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solidFill>
                  <a:schemeClr val="bg1"/>
                </a:solidFill>
              </a:rPr>
              <a:t>‹#›</a:t>
            </a:fld>
            <a:endParaRPr lang="nl-NL" sz="1600">
              <a:solidFill>
                <a:schemeClr val="bg1"/>
              </a:solidFill>
            </a:endParaRPr>
          </a:p>
        </p:txBody>
      </p:sp>
      <p:pic>
        <p:nvPicPr>
          <p:cNvPr id="4" name="Graphic 3">
            <a:extLst>
              <a:ext uri="{FF2B5EF4-FFF2-40B4-BE49-F238E27FC236}">
                <a16:creationId xmlns:a16="http://schemas.microsoft.com/office/drawing/2014/main" id="{E1620A14-BEAC-8A5F-6655-F7EA1FAC0F06}"/>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4920596" y="6179931"/>
            <a:ext cx="1175404" cy="167237"/>
          </a:xfrm>
          <a:prstGeom prst="rect">
            <a:avLst/>
          </a:prstGeom>
        </p:spPr>
      </p:pic>
      <p:sp>
        <p:nvSpPr>
          <p:cNvPr id="6" name="Text Placeholder 4">
            <a:extLst>
              <a:ext uri="{FF2B5EF4-FFF2-40B4-BE49-F238E27FC236}">
                <a16:creationId xmlns:a16="http://schemas.microsoft.com/office/drawing/2014/main" id="{6101CC3D-4C67-74C8-449F-CC588D29DE13}"/>
              </a:ext>
            </a:extLst>
          </p:cNvPr>
          <p:cNvSpPr>
            <a:spLocks noGrp="1"/>
          </p:cNvSpPr>
          <p:nvPr>
            <p:ph type="body" sz="quarter" idx="23" hasCustomPrompt="1"/>
          </p:nvPr>
        </p:nvSpPr>
        <p:spPr>
          <a:xfrm>
            <a:off x="865619" y="2745545"/>
            <a:ext cx="1810351" cy="377976"/>
          </a:xfrm>
          <a:prstGeom prst="roundRect">
            <a:avLst/>
          </a:prstGeom>
          <a:ln cap="flat">
            <a:solidFill>
              <a:schemeClr val="bg1">
                <a:alpha val="40000"/>
              </a:schemeClr>
            </a:solidFill>
          </a:ln>
        </p:spPr>
        <p:txBody>
          <a:bodyPr wrap="none" anchor="ctr">
            <a:sp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a:t>vul hier functies in</a:t>
            </a:r>
          </a:p>
        </p:txBody>
      </p:sp>
      <p:sp>
        <p:nvSpPr>
          <p:cNvPr id="8" name="Text Placeholder 4">
            <a:extLst>
              <a:ext uri="{FF2B5EF4-FFF2-40B4-BE49-F238E27FC236}">
                <a16:creationId xmlns:a16="http://schemas.microsoft.com/office/drawing/2014/main" id="{4C6AE48F-1C58-3A06-743F-F17581C875C2}"/>
              </a:ext>
            </a:extLst>
          </p:cNvPr>
          <p:cNvSpPr>
            <a:spLocks noGrp="1"/>
          </p:cNvSpPr>
          <p:nvPr>
            <p:ph type="body" sz="quarter" idx="24" hasCustomPrompt="1"/>
          </p:nvPr>
        </p:nvSpPr>
        <p:spPr>
          <a:xfrm>
            <a:off x="2846818" y="2745545"/>
            <a:ext cx="2049028" cy="377976"/>
          </a:xfrm>
          <a:prstGeom prst="roundRect">
            <a:avLst/>
          </a:prstGeom>
          <a:ln cap="flat">
            <a:solidFill>
              <a:schemeClr val="bg1">
                <a:alpha val="40000"/>
              </a:schemeClr>
            </a:solidFill>
          </a:ln>
        </p:spPr>
        <p:txBody>
          <a:bodyPr wrap="none" anchor="ctr">
            <a:sp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a:t>en verplaats de chips</a:t>
            </a:r>
          </a:p>
        </p:txBody>
      </p:sp>
      <p:sp>
        <p:nvSpPr>
          <p:cNvPr id="10" name="Text Placeholder 4">
            <a:extLst>
              <a:ext uri="{FF2B5EF4-FFF2-40B4-BE49-F238E27FC236}">
                <a16:creationId xmlns:a16="http://schemas.microsoft.com/office/drawing/2014/main" id="{1F71DDF2-4F82-D0F3-EBC4-FE9AC74E644E}"/>
              </a:ext>
            </a:extLst>
          </p:cNvPr>
          <p:cNvSpPr>
            <a:spLocks noGrp="1"/>
          </p:cNvSpPr>
          <p:nvPr>
            <p:ph type="body" sz="quarter" idx="25" hasCustomPrompt="1"/>
          </p:nvPr>
        </p:nvSpPr>
        <p:spPr>
          <a:xfrm>
            <a:off x="865619" y="3303164"/>
            <a:ext cx="2130925" cy="377976"/>
          </a:xfrm>
          <a:prstGeom prst="roundRect">
            <a:avLst/>
          </a:prstGeom>
          <a:ln cap="flat">
            <a:solidFill>
              <a:schemeClr val="bg1">
                <a:alpha val="40000"/>
              </a:schemeClr>
            </a:solidFill>
          </a:ln>
        </p:spPr>
        <p:txBody>
          <a:bodyPr wrap="none" anchor="ctr">
            <a:sp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a:t>voor een nette lay-out</a:t>
            </a:r>
          </a:p>
        </p:txBody>
      </p:sp>
      <p:sp>
        <p:nvSpPr>
          <p:cNvPr id="11" name="Text Placeholder 4">
            <a:extLst>
              <a:ext uri="{FF2B5EF4-FFF2-40B4-BE49-F238E27FC236}">
                <a16:creationId xmlns:a16="http://schemas.microsoft.com/office/drawing/2014/main" id="{A10B8CD6-9253-A606-6071-DF68AE7E100A}"/>
              </a:ext>
            </a:extLst>
          </p:cNvPr>
          <p:cNvSpPr>
            <a:spLocks noGrp="1"/>
          </p:cNvSpPr>
          <p:nvPr>
            <p:ph type="body" sz="quarter" idx="29" hasCustomPrompt="1"/>
          </p:nvPr>
        </p:nvSpPr>
        <p:spPr>
          <a:xfrm>
            <a:off x="3166859" y="3303844"/>
            <a:ext cx="2880034" cy="377976"/>
          </a:xfrm>
          <a:prstGeom prst="roundRect">
            <a:avLst/>
          </a:prstGeom>
          <a:ln cap="flat">
            <a:solidFill>
              <a:schemeClr val="bg1">
                <a:alpha val="40000"/>
              </a:schemeClr>
            </a:solidFill>
          </a:ln>
        </p:spPr>
        <p:txBody>
          <a:bodyPr wrap="none" anchor="ctr">
            <a:sp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err="1"/>
              <a:t>kopiëer</a:t>
            </a:r>
            <a:r>
              <a:rPr lang="nl-NL"/>
              <a:t> en plak chips bij tekort</a:t>
            </a:r>
          </a:p>
        </p:txBody>
      </p:sp>
      <p:sp>
        <p:nvSpPr>
          <p:cNvPr id="12" name="Text Placeholder 4">
            <a:extLst>
              <a:ext uri="{FF2B5EF4-FFF2-40B4-BE49-F238E27FC236}">
                <a16:creationId xmlns:a16="http://schemas.microsoft.com/office/drawing/2014/main" id="{4CB93BD5-33A2-FD56-04B4-7ED5D65A300A}"/>
              </a:ext>
            </a:extLst>
          </p:cNvPr>
          <p:cNvSpPr>
            <a:spLocks noGrp="1"/>
          </p:cNvSpPr>
          <p:nvPr>
            <p:ph type="body" sz="quarter" idx="30" hasCustomPrompt="1"/>
          </p:nvPr>
        </p:nvSpPr>
        <p:spPr>
          <a:xfrm>
            <a:off x="865619" y="3860783"/>
            <a:ext cx="3542521" cy="377976"/>
          </a:xfrm>
          <a:prstGeom prst="roundRect">
            <a:avLst/>
          </a:prstGeom>
          <a:ln cap="flat">
            <a:solidFill>
              <a:schemeClr val="bg1">
                <a:alpha val="40000"/>
              </a:schemeClr>
            </a:solidFill>
          </a:ln>
        </p:spPr>
        <p:txBody>
          <a:bodyPr wrap="none" anchor="ctr">
            <a:sp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a:t>of verwijder ze als er minder nodig zijn</a:t>
            </a:r>
          </a:p>
        </p:txBody>
      </p:sp>
      <p:sp>
        <p:nvSpPr>
          <p:cNvPr id="15" name="Text Placeholder 39">
            <a:extLst>
              <a:ext uri="{FF2B5EF4-FFF2-40B4-BE49-F238E27FC236}">
                <a16:creationId xmlns:a16="http://schemas.microsoft.com/office/drawing/2014/main" id="{904DB266-20BF-4F77-F577-7DD59663255C}"/>
              </a:ext>
            </a:extLst>
          </p:cNvPr>
          <p:cNvSpPr>
            <a:spLocks noGrp="1"/>
          </p:cNvSpPr>
          <p:nvPr>
            <p:ph type="body" sz="quarter" idx="28" hasCustomPrompt="1"/>
          </p:nvPr>
        </p:nvSpPr>
        <p:spPr>
          <a:xfrm>
            <a:off x="757346" y="1184008"/>
            <a:ext cx="4598460" cy="1147712"/>
          </a:xfrm>
          <a:prstGeom prst="rect">
            <a:avLst/>
          </a:prstGeom>
        </p:spPr>
        <p:txBody>
          <a:bodyPr/>
          <a:lstStyle>
            <a:lvl1pPr marL="0" indent="0">
              <a:buNone/>
              <a:defRPr sz="36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nl-NL"/>
              <a:t>Titel (bijv. Meer dan 60 experts en specialisten)</a:t>
            </a:r>
          </a:p>
        </p:txBody>
      </p:sp>
    </p:spTree>
    <p:extLst>
      <p:ext uri="{BB962C8B-B14F-4D97-AF65-F5344CB8AC3E}">
        <p14:creationId xmlns:p14="http://schemas.microsoft.com/office/powerpoint/2010/main" val="1679568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am aanpasbare tekst Engels (don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0FF2E1-0BD7-5093-56BD-8A63CAF19F0C}"/>
              </a:ext>
            </a:extLst>
          </p:cNvPr>
          <p:cNvSpPr/>
          <p:nvPr userDrawn="1"/>
        </p:nvSpPr>
        <p:spPr>
          <a:xfrm>
            <a:off x="7063002" y="0"/>
            <a:ext cx="5128997" cy="687602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Picture 4" descr="A picture containing person, person, outdoor, suit&#10;&#10;Description automatically generated">
            <a:extLst>
              <a:ext uri="{FF2B5EF4-FFF2-40B4-BE49-F238E27FC236}">
                <a16:creationId xmlns:a16="http://schemas.microsoft.com/office/drawing/2014/main" id="{46DB29FF-3AFB-891B-BD7F-7BB3027B3EB8}"/>
              </a:ext>
            </a:extLst>
          </p:cNvPr>
          <p:cNvPicPr>
            <a:picLocks noChangeAspect="1"/>
          </p:cNvPicPr>
          <p:nvPr userDrawn="1"/>
        </p:nvPicPr>
        <p:blipFill>
          <a:blip r:embed="rId3"/>
          <a:stretch>
            <a:fillRect/>
          </a:stretch>
        </p:blipFill>
        <p:spPr>
          <a:xfrm>
            <a:off x="8774803" y="34245"/>
            <a:ext cx="1713600" cy="1713600"/>
          </a:xfrm>
          <a:prstGeom prst="rect">
            <a:avLst/>
          </a:prstGeom>
        </p:spPr>
      </p:pic>
      <p:pic>
        <p:nvPicPr>
          <p:cNvPr id="7" name="Picture 6" descr="A person with his hands folded&#10;&#10;Description automatically generated with low confidence">
            <a:extLst>
              <a:ext uri="{FF2B5EF4-FFF2-40B4-BE49-F238E27FC236}">
                <a16:creationId xmlns:a16="http://schemas.microsoft.com/office/drawing/2014/main" id="{5DC10940-B761-79D9-A47D-D8B5BA22BEED}"/>
              </a:ext>
            </a:extLst>
          </p:cNvPr>
          <p:cNvPicPr>
            <a:picLocks noChangeAspect="1"/>
          </p:cNvPicPr>
          <p:nvPr userDrawn="1"/>
        </p:nvPicPr>
        <p:blipFill>
          <a:blip r:embed="rId4"/>
          <a:stretch>
            <a:fillRect/>
          </a:stretch>
        </p:blipFill>
        <p:spPr>
          <a:xfrm>
            <a:off x="10486603" y="1747842"/>
            <a:ext cx="1713599" cy="1713599"/>
          </a:xfrm>
          <a:prstGeom prst="rect">
            <a:avLst/>
          </a:prstGeom>
        </p:spPr>
      </p:pic>
      <p:pic>
        <p:nvPicPr>
          <p:cNvPr id="9" name="Picture 8" descr="A person with her arms crossed&#10;&#10;Description automatically generated with medium confidence">
            <a:extLst>
              <a:ext uri="{FF2B5EF4-FFF2-40B4-BE49-F238E27FC236}">
                <a16:creationId xmlns:a16="http://schemas.microsoft.com/office/drawing/2014/main" id="{CA6E8615-755D-C713-BBC2-A6D9A075C652}"/>
              </a:ext>
            </a:extLst>
          </p:cNvPr>
          <p:cNvPicPr>
            <a:picLocks noChangeAspect="1"/>
          </p:cNvPicPr>
          <p:nvPr userDrawn="1"/>
        </p:nvPicPr>
        <p:blipFill>
          <a:blip r:embed="rId5"/>
          <a:stretch>
            <a:fillRect/>
          </a:stretch>
        </p:blipFill>
        <p:spPr>
          <a:xfrm>
            <a:off x="10486603" y="3456031"/>
            <a:ext cx="1713600" cy="1713600"/>
          </a:xfrm>
          <a:prstGeom prst="rect">
            <a:avLst/>
          </a:prstGeom>
        </p:spPr>
      </p:pic>
      <p:pic>
        <p:nvPicPr>
          <p:cNvPr id="13" name="Picture 12" descr="A person with long hair&#10;&#10;Description automatically generated with low confidence">
            <a:extLst>
              <a:ext uri="{FF2B5EF4-FFF2-40B4-BE49-F238E27FC236}">
                <a16:creationId xmlns:a16="http://schemas.microsoft.com/office/drawing/2014/main" id="{4DCBA9A9-03D6-1B16-0986-796230FF5579}"/>
              </a:ext>
            </a:extLst>
          </p:cNvPr>
          <p:cNvPicPr>
            <a:picLocks noChangeAspect="1"/>
          </p:cNvPicPr>
          <p:nvPr userDrawn="1"/>
        </p:nvPicPr>
        <p:blipFill>
          <a:blip r:embed="rId6"/>
          <a:stretch>
            <a:fillRect/>
          </a:stretch>
        </p:blipFill>
        <p:spPr>
          <a:xfrm>
            <a:off x="8776603" y="5162422"/>
            <a:ext cx="1713600" cy="1713600"/>
          </a:xfrm>
          <a:prstGeom prst="rect">
            <a:avLst/>
          </a:prstGeom>
        </p:spPr>
      </p:pic>
      <p:pic>
        <p:nvPicPr>
          <p:cNvPr id="16" name="Picture 15" descr="A person with his arms crossed&#10;&#10;Description automatically generated with medium confidence">
            <a:extLst>
              <a:ext uri="{FF2B5EF4-FFF2-40B4-BE49-F238E27FC236}">
                <a16:creationId xmlns:a16="http://schemas.microsoft.com/office/drawing/2014/main" id="{8678F89C-7F9D-BB8C-2FD4-063D4A26C14E}"/>
              </a:ext>
            </a:extLst>
          </p:cNvPr>
          <p:cNvPicPr>
            <a:picLocks noChangeAspect="1"/>
          </p:cNvPicPr>
          <p:nvPr userDrawn="1"/>
        </p:nvPicPr>
        <p:blipFill>
          <a:blip r:embed="rId7"/>
          <a:stretch>
            <a:fillRect/>
          </a:stretch>
        </p:blipFill>
        <p:spPr>
          <a:xfrm>
            <a:off x="7061202" y="1744239"/>
            <a:ext cx="1713601" cy="1713601"/>
          </a:xfrm>
          <a:prstGeom prst="rect">
            <a:avLst/>
          </a:prstGeom>
        </p:spPr>
      </p:pic>
      <p:pic>
        <p:nvPicPr>
          <p:cNvPr id="20" name="Picture 19" descr="A person wearing a scarf&#10;&#10;Description automatically generated with medium confidence">
            <a:extLst>
              <a:ext uri="{FF2B5EF4-FFF2-40B4-BE49-F238E27FC236}">
                <a16:creationId xmlns:a16="http://schemas.microsoft.com/office/drawing/2014/main" id="{471DAB71-B386-38C8-224D-CCB0E6BDBD32}"/>
              </a:ext>
            </a:extLst>
          </p:cNvPr>
          <p:cNvPicPr>
            <a:picLocks noChangeAspect="1"/>
          </p:cNvPicPr>
          <p:nvPr userDrawn="1"/>
        </p:nvPicPr>
        <p:blipFill>
          <a:blip r:embed="rId8"/>
          <a:stretch>
            <a:fillRect/>
          </a:stretch>
        </p:blipFill>
        <p:spPr>
          <a:xfrm>
            <a:off x="8774803" y="1744240"/>
            <a:ext cx="1713600" cy="1713600"/>
          </a:xfrm>
          <a:prstGeom prst="rect">
            <a:avLst/>
          </a:prstGeom>
        </p:spPr>
      </p:pic>
      <p:pic>
        <p:nvPicPr>
          <p:cNvPr id="22" name="Picture 21">
            <a:extLst>
              <a:ext uri="{FF2B5EF4-FFF2-40B4-BE49-F238E27FC236}">
                <a16:creationId xmlns:a16="http://schemas.microsoft.com/office/drawing/2014/main" id="{AFC1C218-858E-430B-87C7-3FB40582032A}"/>
              </a:ext>
            </a:extLst>
          </p:cNvPr>
          <p:cNvPicPr>
            <a:picLocks noChangeAspect="1"/>
          </p:cNvPicPr>
          <p:nvPr userDrawn="1"/>
        </p:nvPicPr>
        <p:blipFill>
          <a:blip r:embed="rId9"/>
          <a:stretch>
            <a:fillRect/>
          </a:stretch>
        </p:blipFill>
        <p:spPr>
          <a:xfrm>
            <a:off x="10483799" y="37847"/>
            <a:ext cx="1713600" cy="1713600"/>
          </a:xfrm>
          <a:prstGeom prst="rect">
            <a:avLst/>
          </a:prstGeom>
        </p:spPr>
      </p:pic>
      <p:pic>
        <p:nvPicPr>
          <p:cNvPr id="26" name="Picture 25" descr="A person with a beard&#10;&#10;Description automatically generated with low confidence">
            <a:extLst>
              <a:ext uri="{FF2B5EF4-FFF2-40B4-BE49-F238E27FC236}">
                <a16:creationId xmlns:a16="http://schemas.microsoft.com/office/drawing/2014/main" id="{53BF8143-6EF0-183E-86F1-E07FDB00194B}"/>
              </a:ext>
            </a:extLst>
          </p:cNvPr>
          <p:cNvPicPr>
            <a:picLocks noChangeAspect="1"/>
          </p:cNvPicPr>
          <p:nvPr userDrawn="1"/>
        </p:nvPicPr>
        <p:blipFill>
          <a:blip r:embed="rId10"/>
          <a:stretch>
            <a:fillRect/>
          </a:stretch>
        </p:blipFill>
        <p:spPr>
          <a:xfrm>
            <a:off x="7063003" y="5162422"/>
            <a:ext cx="1713600" cy="1713600"/>
          </a:xfrm>
          <a:prstGeom prst="rect">
            <a:avLst/>
          </a:prstGeom>
        </p:spPr>
      </p:pic>
      <p:pic>
        <p:nvPicPr>
          <p:cNvPr id="28" name="Picture 27" descr="A person with her arms crossed&#10;&#10;Description automatically generated with medium confidence">
            <a:extLst>
              <a:ext uri="{FF2B5EF4-FFF2-40B4-BE49-F238E27FC236}">
                <a16:creationId xmlns:a16="http://schemas.microsoft.com/office/drawing/2014/main" id="{B3037975-5B0C-1FB5-BB4C-A9F91C219C9A}"/>
              </a:ext>
            </a:extLst>
          </p:cNvPr>
          <p:cNvPicPr>
            <a:picLocks noChangeAspect="1"/>
          </p:cNvPicPr>
          <p:nvPr userDrawn="1"/>
        </p:nvPicPr>
        <p:blipFill>
          <a:blip r:embed="rId11"/>
          <a:stretch>
            <a:fillRect/>
          </a:stretch>
        </p:blipFill>
        <p:spPr>
          <a:xfrm>
            <a:off x="7063003" y="41453"/>
            <a:ext cx="1713600" cy="1713600"/>
          </a:xfrm>
          <a:prstGeom prst="rect">
            <a:avLst/>
          </a:prstGeom>
        </p:spPr>
      </p:pic>
      <p:pic>
        <p:nvPicPr>
          <p:cNvPr id="30" name="Picture 29" descr="A person with a beard&#10;&#10;Description automatically generated with low confidence">
            <a:extLst>
              <a:ext uri="{FF2B5EF4-FFF2-40B4-BE49-F238E27FC236}">
                <a16:creationId xmlns:a16="http://schemas.microsoft.com/office/drawing/2014/main" id="{41099AD7-AC25-07E4-F25B-4BA0E9347FD5}"/>
              </a:ext>
            </a:extLst>
          </p:cNvPr>
          <p:cNvPicPr>
            <a:picLocks noChangeAspect="1"/>
          </p:cNvPicPr>
          <p:nvPr userDrawn="1"/>
        </p:nvPicPr>
        <p:blipFill>
          <a:blip r:embed="rId12"/>
          <a:stretch>
            <a:fillRect/>
          </a:stretch>
        </p:blipFill>
        <p:spPr>
          <a:xfrm>
            <a:off x="8776603" y="3456032"/>
            <a:ext cx="1713600" cy="1713600"/>
          </a:xfrm>
          <a:prstGeom prst="rect">
            <a:avLst/>
          </a:prstGeom>
        </p:spPr>
      </p:pic>
      <p:pic>
        <p:nvPicPr>
          <p:cNvPr id="44" name="Picture 43" descr="A person with his arms crossed&#10;&#10;Description automatically generated with medium confidence">
            <a:extLst>
              <a:ext uri="{FF2B5EF4-FFF2-40B4-BE49-F238E27FC236}">
                <a16:creationId xmlns:a16="http://schemas.microsoft.com/office/drawing/2014/main" id="{39C7580C-37A6-64B5-0C2D-46628794B04F}"/>
              </a:ext>
            </a:extLst>
          </p:cNvPr>
          <p:cNvPicPr>
            <a:picLocks noChangeAspect="1"/>
          </p:cNvPicPr>
          <p:nvPr userDrawn="1"/>
        </p:nvPicPr>
        <p:blipFill>
          <a:blip r:embed="rId13"/>
          <a:stretch>
            <a:fillRect/>
          </a:stretch>
        </p:blipFill>
        <p:spPr>
          <a:xfrm>
            <a:off x="7063003" y="3445220"/>
            <a:ext cx="1713600" cy="1713600"/>
          </a:xfrm>
          <a:prstGeom prst="rect">
            <a:avLst/>
          </a:prstGeom>
        </p:spPr>
      </p:pic>
      <p:cxnSp>
        <p:nvCxnSpPr>
          <p:cNvPr id="2" name="Rechte verbindingslijn 3">
            <a:extLst>
              <a:ext uri="{FF2B5EF4-FFF2-40B4-BE49-F238E27FC236}">
                <a16:creationId xmlns:a16="http://schemas.microsoft.com/office/drawing/2014/main" id="{8369F86C-734E-2A00-4A8B-46035ADDE54E}"/>
              </a:ext>
            </a:extLst>
          </p:cNvPr>
          <p:cNvCxnSpPr>
            <a:cxnSpLocks/>
          </p:cNvCxnSpPr>
          <p:nvPr userDrawn="1"/>
        </p:nvCxnSpPr>
        <p:spPr>
          <a:xfrm>
            <a:off x="853440" y="5920906"/>
            <a:ext cx="5242560" cy="0"/>
          </a:xfrm>
          <a:prstGeom prst="line">
            <a:avLst/>
          </a:prstGeom>
          <a:ln w="127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88BE3D4-6AFD-F37F-E712-CD0DE6551714}"/>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solidFill>
                  <a:schemeClr val="bg1"/>
                </a:solidFill>
              </a:rPr>
              <a:t>‹#›</a:t>
            </a:fld>
            <a:endParaRPr lang="nl-NL" sz="1600">
              <a:solidFill>
                <a:schemeClr val="bg1"/>
              </a:solidFill>
            </a:endParaRPr>
          </a:p>
        </p:txBody>
      </p:sp>
      <p:pic>
        <p:nvPicPr>
          <p:cNvPr id="4" name="Graphic 3">
            <a:extLst>
              <a:ext uri="{FF2B5EF4-FFF2-40B4-BE49-F238E27FC236}">
                <a16:creationId xmlns:a16="http://schemas.microsoft.com/office/drawing/2014/main" id="{E1620A14-BEAC-8A5F-6655-F7EA1FAC0F06}"/>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4920596" y="6179931"/>
            <a:ext cx="1175404" cy="167237"/>
          </a:xfrm>
          <a:prstGeom prst="rect">
            <a:avLst/>
          </a:prstGeom>
        </p:spPr>
      </p:pic>
      <p:sp>
        <p:nvSpPr>
          <p:cNvPr id="15" name="Text Placeholder 39">
            <a:extLst>
              <a:ext uri="{FF2B5EF4-FFF2-40B4-BE49-F238E27FC236}">
                <a16:creationId xmlns:a16="http://schemas.microsoft.com/office/drawing/2014/main" id="{904DB266-20BF-4F77-F577-7DD59663255C}"/>
              </a:ext>
            </a:extLst>
          </p:cNvPr>
          <p:cNvSpPr>
            <a:spLocks noGrp="1"/>
          </p:cNvSpPr>
          <p:nvPr>
            <p:ph type="body" sz="quarter" idx="28" hasCustomPrompt="1"/>
          </p:nvPr>
        </p:nvSpPr>
        <p:spPr>
          <a:xfrm>
            <a:off x="757346" y="1184008"/>
            <a:ext cx="4598460" cy="1147712"/>
          </a:xfrm>
          <a:prstGeom prst="rect">
            <a:avLst/>
          </a:prstGeom>
        </p:spPr>
        <p:txBody>
          <a:bodyPr/>
          <a:lstStyle>
            <a:lvl1pPr marL="0" indent="0">
              <a:buNone/>
              <a:defRPr sz="36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nl-NL"/>
              <a:t>More </a:t>
            </a:r>
            <a:r>
              <a:rPr lang="nl-NL" err="1"/>
              <a:t>than</a:t>
            </a:r>
            <a:r>
              <a:rPr lang="nl-NL"/>
              <a:t> 60 experts </a:t>
            </a:r>
            <a:r>
              <a:rPr lang="nl-NL" err="1"/>
              <a:t>and</a:t>
            </a:r>
            <a:r>
              <a:rPr lang="nl-NL"/>
              <a:t> specialist</a:t>
            </a:r>
          </a:p>
        </p:txBody>
      </p:sp>
      <p:sp>
        <p:nvSpPr>
          <p:cNvPr id="36" name="TextBox 34">
            <a:extLst>
              <a:ext uri="{FF2B5EF4-FFF2-40B4-BE49-F238E27FC236}">
                <a16:creationId xmlns:a16="http://schemas.microsoft.com/office/drawing/2014/main" id="{ACA26EDC-BF3A-70D9-D270-DB6124A607A0}"/>
              </a:ext>
            </a:extLst>
          </p:cNvPr>
          <p:cNvSpPr txBox="1"/>
          <p:nvPr userDrawn="1"/>
        </p:nvSpPr>
        <p:spPr>
          <a:xfrm>
            <a:off x="865619" y="2729746"/>
            <a:ext cx="1883194" cy="408623"/>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UI / UX designers</a:t>
            </a:r>
          </a:p>
        </p:txBody>
      </p:sp>
      <p:sp>
        <p:nvSpPr>
          <p:cNvPr id="37" name="TextBox 36">
            <a:extLst>
              <a:ext uri="{FF2B5EF4-FFF2-40B4-BE49-F238E27FC236}">
                <a16:creationId xmlns:a16="http://schemas.microsoft.com/office/drawing/2014/main" id="{D5E23A9D-D1BA-15A6-9BA3-4F30F70A115D}"/>
              </a:ext>
            </a:extLst>
          </p:cNvPr>
          <p:cNvSpPr txBox="1"/>
          <p:nvPr userDrawn="1"/>
        </p:nvSpPr>
        <p:spPr>
          <a:xfrm>
            <a:off x="2905629" y="2729746"/>
            <a:ext cx="1821533" cy="408623"/>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Brand </a:t>
            </a:r>
            <a:r>
              <a:rPr lang="nl-NL" err="1">
                <a:solidFill>
                  <a:schemeClr val="bg1"/>
                </a:solidFill>
              </a:rPr>
              <a:t>strategists</a:t>
            </a:r>
            <a:endParaRPr lang="nl-NL">
              <a:solidFill>
                <a:schemeClr val="bg1"/>
              </a:solidFill>
            </a:endParaRPr>
          </a:p>
        </p:txBody>
      </p:sp>
      <p:sp>
        <p:nvSpPr>
          <p:cNvPr id="38" name="TextBox 37">
            <a:extLst>
              <a:ext uri="{FF2B5EF4-FFF2-40B4-BE49-F238E27FC236}">
                <a16:creationId xmlns:a16="http://schemas.microsoft.com/office/drawing/2014/main" id="{65E341F3-09B9-67D5-E05E-62E2F9EE7480}"/>
              </a:ext>
            </a:extLst>
          </p:cNvPr>
          <p:cNvSpPr txBox="1"/>
          <p:nvPr userDrawn="1"/>
        </p:nvSpPr>
        <p:spPr>
          <a:xfrm>
            <a:off x="865619" y="3311009"/>
            <a:ext cx="2763628" cy="405051"/>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Online marketing consultants</a:t>
            </a:r>
          </a:p>
        </p:txBody>
      </p:sp>
      <p:sp>
        <p:nvSpPr>
          <p:cNvPr id="39" name="TextBox 38">
            <a:extLst>
              <a:ext uri="{FF2B5EF4-FFF2-40B4-BE49-F238E27FC236}">
                <a16:creationId xmlns:a16="http://schemas.microsoft.com/office/drawing/2014/main" id="{7D115549-D64D-882C-6628-3DC8929669F3}"/>
              </a:ext>
            </a:extLst>
          </p:cNvPr>
          <p:cNvSpPr txBox="1"/>
          <p:nvPr userDrawn="1"/>
        </p:nvSpPr>
        <p:spPr>
          <a:xfrm>
            <a:off x="3792333" y="3303569"/>
            <a:ext cx="2673332" cy="405051"/>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Front-/</a:t>
            </a:r>
            <a:r>
              <a:rPr lang="nl-NL" err="1">
                <a:solidFill>
                  <a:schemeClr val="bg1"/>
                </a:solidFill>
              </a:rPr>
              <a:t>back-end</a:t>
            </a:r>
            <a:r>
              <a:rPr lang="nl-NL">
                <a:solidFill>
                  <a:schemeClr val="bg1"/>
                </a:solidFill>
              </a:rPr>
              <a:t> </a:t>
            </a:r>
            <a:r>
              <a:rPr lang="nl-NL" err="1">
                <a:solidFill>
                  <a:schemeClr val="bg1"/>
                </a:solidFill>
              </a:rPr>
              <a:t>developers</a:t>
            </a:r>
            <a:endParaRPr lang="nl-NL">
              <a:solidFill>
                <a:schemeClr val="bg1"/>
              </a:solidFill>
            </a:endParaRPr>
          </a:p>
        </p:txBody>
      </p:sp>
      <p:sp>
        <p:nvSpPr>
          <p:cNvPr id="40" name="TextBox 39">
            <a:extLst>
              <a:ext uri="{FF2B5EF4-FFF2-40B4-BE49-F238E27FC236}">
                <a16:creationId xmlns:a16="http://schemas.microsoft.com/office/drawing/2014/main" id="{CDB254A6-5103-3C12-D704-87277FA05730}"/>
              </a:ext>
            </a:extLst>
          </p:cNvPr>
          <p:cNvSpPr txBox="1"/>
          <p:nvPr userDrawn="1"/>
        </p:nvSpPr>
        <p:spPr>
          <a:xfrm>
            <a:off x="865619" y="3892272"/>
            <a:ext cx="1546111" cy="408623"/>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Test engineers</a:t>
            </a:r>
          </a:p>
        </p:txBody>
      </p:sp>
      <p:sp>
        <p:nvSpPr>
          <p:cNvPr id="41" name="TextBox 40">
            <a:extLst>
              <a:ext uri="{FF2B5EF4-FFF2-40B4-BE49-F238E27FC236}">
                <a16:creationId xmlns:a16="http://schemas.microsoft.com/office/drawing/2014/main" id="{D04E4AEF-A8F7-7DAB-EB21-80688F9073B3}"/>
              </a:ext>
            </a:extLst>
          </p:cNvPr>
          <p:cNvSpPr txBox="1"/>
          <p:nvPr userDrawn="1"/>
        </p:nvSpPr>
        <p:spPr>
          <a:xfrm>
            <a:off x="2588697" y="3895095"/>
            <a:ext cx="2969892" cy="405051"/>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Digital marketing consultants</a:t>
            </a:r>
          </a:p>
        </p:txBody>
      </p:sp>
      <p:sp>
        <p:nvSpPr>
          <p:cNvPr id="42" name="TextBox 41">
            <a:extLst>
              <a:ext uri="{FF2B5EF4-FFF2-40B4-BE49-F238E27FC236}">
                <a16:creationId xmlns:a16="http://schemas.microsoft.com/office/drawing/2014/main" id="{6709A82D-783D-148C-B65E-98D6E73C3719}"/>
              </a:ext>
            </a:extLst>
          </p:cNvPr>
          <p:cNvSpPr txBox="1"/>
          <p:nvPr userDrawn="1"/>
        </p:nvSpPr>
        <p:spPr>
          <a:xfrm>
            <a:off x="865620" y="4475560"/>
            <a:ext cx="1544862" cy="405051"/>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Data </a:t>
            </a:r>
            <a:r>
              <a:rPr lang="nl-NL" err="1">
                <a:solidFill>
                  <a:schemeClr val="bg1"/>
                </a:solidFill>
              </a:rPr>
              <a:t>analysts</a:t>
            </a:r>
            <a:endParaRPr lang="nl-NL">
              <a:solidFill>
                <a:schemeClr val="bg1"/>
              </a:solidFill>
            </a:endParaRPr>
          </a:p>
        </p:txBody>
      </p:sp>
      <p:sp>
        <p:nvSpPr>
          <p:cNvPr id="51" name="TextBox 41">
            <a:extLst>
              <a:ext uri="{FF2B5EF4-FFF2-40B4-BE49-F238E27FC236}">
                <a16:creationId xmlns:a16="http://schemas.microsoft.com/office/drawing/2014/main" id="{F522E683-74C9-9F8A-F85D-BD6C608F230D}"/>
              </a:ext>
            </a:extLst>
          </p:cNvPr>
          <p:cNvSpPr txBox="1"/>
          <p:nvPr userDrawn="1"/>
        </p:nvSpPr>
        <p:spPr>
          <a:xfrm>
            <a:off x="2588697" y="4482649"/>
            <a:ext cx="1546111" cy="405051"/>
          </a:xfrm>
          <a:prstGeom prst="roundRect">
            <a:avLst>
              <a:gd name="adj" fmla="val 15424"/>
            </a:avLst>
          </a:prstGeom>
          <a:noFill/>
          <a:ln>
            <a:solidFill>
              <a:srgbClr val="FFFFFF">
                <a:alpha val="40000"/>
              </a:srgbClr>
            </a:solidFill>
          </a:ln>
        </p:spPr>
        <p:txBody>
          <a:bodyPr wrap="square" rtlCol="0" anchor="t">
            <a:spAutoFit/>
          </a:bodyPr>
          <a:lstStyle/>
          <a:p>
            <a:pPr algn="ctr"/>
            <a:r>
              <a:rPr lang="nl-NL">
                <a:solidFill>
                  <a:schemeClr val="bg1"/>
                </a:solidFill>
              </a:rPr>
              <a:t>Data </a:t>
            </a:r>
            <a:r>
              <a:rPr lang="nl-NL" err="1">
                <a:solidFill>
                  <a:schemeClr val="bg1"/>
                </a:solidFill>
              </a:rPr>
              <a:t>scientists</a:t>
            </a:r>
            <a:endParaRPr lang="nl-NL">
              <a:solidFill>
                <a:schemeClr val="bg1"/>
              </a:solidFill>
            </a:endParaRPr>
          </a:p>
        </p:txBody>
      </p:sp>
      <p:pic>
        <p:nvPicPr>
          <p:cNvPr id="55" name="Afbeelding 54" descr="Afbeelding met persoon, kleding, Elleboog, Menselijk gezicht&#10;&#10;Automatisch gegenereerde beschrijving">
            <a:extLst>
              <a:ext uri="{FF2B5EF4-FFF2-40B4-BE49-F238E27FC236}">
                <a16:creationId xmlns:a16="http://schemas.microsoft.com/office/drawing/2014/main" id="{3C17D13A-2464-6128-7956-D5B194FD108C}"/>
              </a:ext>
            </a:extLst>
          </p:cNvPr>
          <p:cNvPicPr>
            <a:picLocks noChangeAspect="1"/>
          </p:cNvPicPr>
          <p:nvPr userDrawn="1"/>
        </p:nvPicPr>
        <p:blipFill>
          <a:blip r:embed="rId16"/>
          <a:stretch>
            <a:fillRect/>
          </a:stretch>
        </p:blipFill>
        <p:spPr>
          <a:xfrm>
            <a:off x="10472497" y="5166023"/>
            <a:ext cx="1713600" cy="1713600"/>
          </a:xfrm>
          <a:prstGeom prst="rect">
            <a:avLst/>
          </a:prstGeom>
        </p:spPr>
      </p:pic>
    </p:spTree>
    <p:extLst>
      <p:ext uri="{BB962C8B-B14F-4D97-AF65-F5344CB8AC3E}">
        <p14:creationId xmlns:p14="http://schemas.microsoft.com/office/powerpoint/2010/main" val="10219345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volledig aanpasbaar (don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0FF2E1-0BD7-5093-56BD-8A63CAF19F0C}"/>
              </a:ext>
            </a:extLst>
          </p:cNvPr>
          <p:cNvSpPr/>
          <p:nvPr userDrawn="1"/>
        </p:nvSpPr>
        <p:spPr>
          <a:xfrm>
            <a:off x="7047600" y="-1"/>
            <a:ext cx="5144400" cy="6858001"/>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Picture Placeholder 2">
            <a:extLst>
              <a:ext uri="{FF2B5EF4-FFF2-40B4-BE49-F238E27FC236}">
                <a16:creationId xmlns:a16="http://schemas.microsoft.com/office/drawing/2014/main" id="{ED3180A7-C114-9FC2-F651-99E418862E87}"/>
              </a:ext>
            </a:extLst>
          </p:cNvPr>
          <p:cNvSpPr>
            <a:spLocks noGrp="1"/>
          </p:cNvSpPr>
          <p:nvPr>
            <p:ph type="pic" sz="quarter" idx="10" hasCustomPrompt="1"/>
          </p:nvPr>
        </p:nvSpPr>
        <p:spPr>
          <a:xfrm>
            <a:off x="10478400" y="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4" name="Picture Placeholder 2">
            <a:extLst>
              <a:ext uri="{FF2B5EF4-FFF2-40B4-BE49-F238E27FC236}">
                <a16:creationId xmlns:a16="http://schemas.microsoft.com/office/drawing/2014/main" id="{B79A556D-70BD-336D-4753-D90CD01C0EC7}"/>
              </a:ext>
            </a:extLst>
          </p:cNvPr>
          <p:cNvSpPr>
            <a:spLocks noGrp="1"/>
          </p:cNvSpPr>
          <p:nvPr>
            <p:ph type="pic" sz="quarter" idx="11" hasCustomPrompt="1"/>
          </p:nvPr>
        </p:nvSpPr>
        <p:spPr>
          <a:xfrm>
            <a:off x="8763000" y="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6" name="Picture Placeholder 2">
            <a:extLst>
              <a:ext uri="{FF2B5EF4-FFF2-40B4-BE49-F238E27FC236}">
                <a16:creationId xmlns:a16="http://schemas.microsoft.com/office/drawing/2014/main" id="{5DABD403-FA95-F3EA-3381-46118D602264}"/>
              </a:ext>
            </a:extLst>
          </p:cNvPr>
          <p:cNvSpPr>
            <a:spLocks noGrp="1"/>
          </p:cNvSpPr>
          <p:nvPr>
            <p:ph type="pic" sz="quarter" idx="12" hasCustomPrompt="1"/>
          </p:nvPr>
        </p:nvSpPr>
        <p:spPr>
          <a:xfrm>
            <a:off x="7049400" y="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10" name="Picture Placeholder 2">
            <a:extLst>
              <a:ext uri="{FF2B5EF4-FFF2-40B4-BE49-F238E27FC236}">
                <a16:creationId xmlns:a16="http://schemas.microsoft.com/office/drawing/2014/main" id="{8D757494-B3CC-204D-DD38-ED01BC1F7009}"/>
              </a:ext>
            </a:extLst>
          </p:cNvPr>
          <p:cNvSpPr>
            <a:spLocks noGrp="1"/>
          </p:cNvSpPr>
          <p:nvPr>
            <p:ph type="pic" sz="quarter" idx="13" hasCustomPrompt="1"/>
          </p:nvPr>
        </p:nvSpPr>
        <p:spPr>
          <a:xfrm>
            <a:off x="10476600" y="171540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12" name="Picture Placeholder 2">
            <a:extLst>
              <a:ext uri="{FF2B5EF4-FFF2-40B4-BE49-F238E27FC236}">
                <a16:creationId xmlns:a16="http://schemas.microsoft.com/office/drawing/2014/main" id="{2E4FFB43-9631-B75C-4B49-78C4CAE737F8}"/>
              </a:ext>
            </a:extLst>
          </p:cNvPr>
          <p:cNvSpPr>
            <a:spLocks noGrp="1"/>
          </p:cNvSpPr>
          <p:nvPr>
            <p:ph type="pic" sz="quarter" idx="14" hasCustomPrompt="1"/>
          </p:nvPr>
        </p:nvSpPr>
        <p:spPr>
          <a:xfrm>
            <a:off x="8761200" y="171540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15" name="Picture Placeholder 2">
            <a:extLst>
              <a:ext uri="{FF2B5EF4-FFF2-40B4-BE49-F238E27FC236}">
                <a16:creationId xmlns:a16="http://schemas.microsoft.com/office/drawing/2014/main" id="{C841F0B8-39FD-E5E7-B324-E04ED13FAB43}"/>
              </a:ext>
            </a:extLst>
          </p:cNvPr>
          <p:cNvSpPr>
            <a:spLocks noGrp="1"/>
          </p:cNvSpPr>
          <p:nvPr>
            <p:ph type="pic" sz="quarter" idx="15" hasCustomPrompt="1"/>
          </p:nvPr>
        </p:nvSpPr>
        <p:spPr>
          <a:xfrm>
            <a:off x="7047600" y="171540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17" name="Picture Placeholder 2">
            <a:extLst>
              <a:ext uri="{FF2B5EF4-FFF2-40B4-BE49-F238E27FC236}">
                <a16:creationId xmlns:a16="http://schemas.microsoft.com/office/drawing/2014/main" id="{BE401415-9467-E482-C5E4-1F7BCCCA4BE6}"/>
              </a:ext>
            </a:extLst>
          </p:cNvPr>
          <p:cNvSpPr>
            <a:spLocks noGrp="1"/>
          </p:cNvSpPr>
          <p:nvPr>
            <p:ph type="pic" sz="quarter" idx="16" hasCustomPrompt="1"/>
          </p:nvPr>
        </p:nvSpPr>
        <p:spPr>
          <a:xfrm>
            <a:off x="10476600" y="34308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19" name="Picture Placeholder 2">
            <a:extLst>
              <a:ext uri="{FF2B5EF4-FFF2-40B4-BE49-F238E27FC236}">
                <a16:creationId xmlns:a16="http://schemas.microsoft.com/office/drawing/2014/main" id="{E32657A3-14DF-5E11-C2BD-4B48ADDF2B84}"/>
              </a:ext>
            </a:extLst>
          </p:cNvPr>
          <p:cNvSpPr>
            <a:spLocks noGrp="1"/>
          </p:cNvSpPr>
          <p:nvPr>
            <p:ph type="pic" sz="quarter" idx="17" hasCustomPrompt="1"/>
          </p:nvPr>
        </p:nvSpPr>
        <p:spPr>
          <a:xfrm>
            <a:off x="8761200" y="34308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20" name="Picture Placeholder 2">
            <a:extLst>
              <a:ext uri="{FF2B5EF4-FFF2-40B4-BE49-F238E27FC236}">
                <a16:creationId xmlns:a16="http://schemas.microsoft.com/office/drawing/2014/main" id="{BB89FDC7-D0D2-0C0D-18FC-239EF7F01B9E}"/>
              </a:ext>
            </a:extLst>
          </p:cNvPr>
          <p:cNvSpPr>
            <a:spLocks noGrp="1"/>
          </p:cNvSpPr>
          <p:nvPr>
            <p:ph type="pic" sz="quarter" idx="18" hasCustomPrompt="1"/>
          </p:nvPr>
        </p:nvSpPr>
        <p:spPr>
          <a:xfrm>
            <a:off x="7047600" y="34308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21" name="Picture Placeholder 2">
            <a:extLst>
              <a:ext uri="{FF2B5EF4-FFF2-40B4-BE49-F238E27FC236}">
                <a16:creationId xmlns:a16="http://schemas.microsoft.com/office/drawing/2014/main" id="{0765C90A-D44B-D168-7073-083D4C8D519B}"/>
              </a:ext>
            </a:extLst>
          </p:cNvPr>
          <p:cNvSpPr>
            <a:spLocks noGrp="1"/>
          </p:cNvSpPr>
          <p:nvPr>
            <p:ph type="pic" sz="quarter" idx="19" hasCustomPrompt="1"/>
          </p:nvPr>
        </p:nvSpPr>
        <p:spPr>
          <a:xfrm>
            <a:off x="10480200" y="51444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22" name="Picture Placeholder 2">
            <a:extLst>
              <a:ext uri="{FF2B5EF4-FFF2-40B4-BE49-F238E27FC236}">
                <a16:creationId xmlns:a16="http://schemas.microsoft.com/office/drawing/2014/main" id="{7BA4E680-2FA6-BA58-94DC-E541586704C1}"/>
              </a:ext>
            </a:extLst>
          </p:cNvPr>
          <p:cNvSpPr>
            <a:spLocks noGrp="1"/>
          </p:cNvSpPr>
          <p:nvPr>
            <p:ph type="pic" sz="quarter" idx="20" hasCustomPrompt="1"/>
          </p:nvPr>
        </p:nvSpPr>
        <p:spPr>
          <a:xfrm>
            <a:off x="8764800" y="51444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23" name="Picture Placeholder 2">
            <a:extLst>
              <a:ext uri="{FF2B5EF4-FFF2-40B4-BE49-F238E27FC236}">
                <a16:creationId xmlns:a16="http://schemas.microsoft.com/office/drawing/2014/main" id="{DBF01ABD-CAB9-7028-5C07-AED040F46584}"/>
              </a:ext>
            </a:extLst>
          </p:cNvPr>
          <p:cNvSpPr>
            <a:spLocks noGrp="1"/>
          </p:cNvSpPr>
          <p:nvPr>
            <p:ph type="pic" sz="quarter" idx="21" hasCustomPrompt="1"/>
          </p:nvPr>
        </p:nvSpPr>
        <p:spPr>
          <a:xfrm>
            <a:off x="7051200" y="51444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34" name="Text Placeholder 4">
            <a:extLst>
              <a:ext uri="{FF2B5EF4-FFF2-40B4-BE49-F238E27FC236}">
                <a16:creationId xmlns:a16="http://schemas.microsoft.com/office/drawing/2014/main" id="{98E5786A-2891-7583-6D74-0402E3BB1129}"/>
              </a:ext>
            </a:extLst>
          </p:cNvPr>
          <p:cNvSpPr>
            <a:spLocks noGrp="1"/>
          </p:cNvSpPr>
          <p:nvPr>
            <p:ph type="body" sz="quarter" idx="23" hasCustomPrompt="1"/>
          </p:nvPr>
        </p:nvSpPr>
        <p:spPr>
          <a:xfrm>
            <a:off x="865619" y="2745545"/>
            <a:ext cx="1810351" cy="377976"/>
          </a:xfrm>
          <a:prstGeom prst="roundRect">
            <a:avLst/>
          </a:prstGeom>
          <a:ln cap="flat">
            <a:solidFill>
              <a:schemeClr val="bg1">
                <a:alpha val="40000"/>
              </a:schemeClr>
            </a:solidFill>
          </a:ln>
        </p:spPr>
        <p:txBody>
          <a:bodyPr wrap="none" anchor="ctr">
            <a:sp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a:t>vul hier functies in</a:t>
            </a:r>
          </a:p>
        </p:txBody>
      </p:sp>
      <p:sp>
        <p:nvSpPr>
          <p:cNvPr id="35" name="Text Placeholder 4">
            <a:extLst>
              <a:ext uri="{FF2B5EF4-FFF2-40B4-BE49-F238E27FC236}">
                <a16:creationId xmlns:a16="http://schemas.microsoft.com/office/drawing/2014/main" id="{9267BB5C-E9E2-6CCB-6AEF-232C54E0D5A2}"/>
              </a:ext>
            </a:extLst>
          </p:cNvPr>
          <p:cNvSpPr>
            <a:spLocks noGrp="1"/>
          </p:cNvSpPr>
          <p:nvPr>
            <p:ph type="body" sz="quarter" idx="24" hasCustomPrompt="1"/>
          </p:nvPr>
        </p:nvSpPr>
        <p:spPr>
          <a:xfrm>
            <a:off x="2846818" y="2745545"/>
            <a:ext cx="2049028" cy="377976"/>
          </a:xfrm>
          <a:prstGeom prst="roundRect">
            <a:avLst/>
          </a:prstGeom>
          <a:ln cap="flat">
            <a:solidFill>
              <a:schemeClr val="bg1">
                <a:alpha val="40000"/>
              </a:schemeClr>
            </a:solidFill>
          </a:ln>
        </p:spPr>
        <p:txBody>
          <a:bodyPr wrap="none" anchor="ctr">
            <a:sp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a:t>en verplaats de chips</a:t>
            </a:r>
          </a:p>
        </p:txBody>
      </p:sp>
      <p:sp>
        <p:nvSpPr>
          <p:cNvPr id="36" name="Text Placeholder 4">
            <a:extLst>
              <a:ext uri="{FF2B5EF4-FFF2-40B4-BE49-F238E27FC236}">
                <a16:creationId xmlns:a16="http://schemas.microsoft.com/office/drawing/2014/main" id="{C94247DB-2F12-9B01-0CF0-BC7E0CFE1479}"/>
              </a:ext>
            </a:extLst>
          </p:cNvPr>
          <p:cNvSpPr>
            <a:spLocks noGrp="1"/>
          </p:cNvSpPr>
          <p:nvPr>
            <p:ph type="body" sz="quarter" idx="25" hasCustomPrompt="1"/>
          </p:nvPr>
        </p:nvSpPr>
        <p:spPr>
          <a:xfrm>
            <a:off x="865619" y="3303164"/>
            <a:ext cx="2130925" cy="377976"/>
          </a:xfrm>
          <a:prstGeom prst="roundRect">
            <a:avLst/>
          </a:prstGeom>
          <a:ln cap="flat">
            <a:solidFill>
              <a:schemeClr val="bg1">
                <a:alpha val="40000"/>
              </a:schemeClr>
            </a:solidFill>
          </a:ln>
        </p:spPr>
        <p:txBody>
          <a:bodyPr wrap="none" anchor="ctr">
            <a:sp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a:t>voor een nette lay-out</a:t>
            </a:r>
          </a:p>
        </p:txBody>
      </p:sp>
      <p:sp>
        <p:nvSpPr>
          <p:cNvPr id="40" name="Text Placeholder 39">
            <a:extLst>
              <a:ext uri="{FF2B5EF4-FFF2-40B4-BE49-F238E27FC236}">
                <a16:creationId xmlns:a16="http://schemas.microsoft.com/office/drawing/2014/main" id="{FB649D44-6291-C96B-3889-0F57C53D148B}"/>
              </a:ext>
            </a:extLst>
          </p:cNvPr>
          <p:cNvSpPr>
            <a:spLocks noGrp="1"/>
          </p:cNvSpPr>
          <p:nvPr>
            <p:ph type="body" sz="quarter" idx="28" hasCustomPrompt="1"/>
          </p:nvPr>
        </p:nvSpPr>
        <p:spPr>
          <a:xfrm>
            <a:off x="757346" y="1184008"/>
            <a:ext cx="4598460" cy="1147712"/>
          </a:xfrm>
          <a:prstGeom prst="rect">
            <a:avLst/>
          </a:prstGeom>
        </p:spPr>
        <p:txBody>
          <a:bodyPr/>
          <a:lstStyle>
            <a:lvl1pPr marL="0" indent="0">
              <a:buNone/>
              <a:defRPr sz="36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nl-NL"/>
              <a:t>Titel (bijv. Meer dan 60 experts en specialisten)</a:t>
            </a:r>
          </a:p>
        </p:txBody>
      </p:sp>
      <p:sp>
        <p:nvSpPr>
          <p:cNvPr id="41" name="Text Placeholder 4">
            <a:extLst>
              <a:ext uri="{FF2B5EF4-FFF2-40B4-BE49-F238E27FC236}">
                <a16:creationId xmlns:a16="http://schemas.microsoft.com/office/drawing/2014/main" id="{D50E2F38-4B46-8DE5-149D-53F419988686}"/>
              </a:ext>
            </a:extLst>
          </p:cNvPr>
          <p:cNvSpPr>
            <a:spLocks noGrp="1"/>
          </p:cNvSpPr>
          <p:nvPr>
            <p:ph type="body" sz="quarter" idx="29" hasCustomPrompt="1"/>
          </p:nvPr>
        </p:nvSpPr>
        <p:spPr>
          <a:xfrm>
            <a:off x="3166859" y="3303844"/>
            <a:ext cx="2880034" cy="377976"/>
          </a:xfrm>
          <a:prstGeom prst="roundRect">
            <a:avLst/>
          </a:prstGeom>
          <a:ln cap="flat">
            <a:solidFill>
              <a:schemeClr val="bg1">
                <a:alpha val="40000"/>
              </a:schemeClr>
            </a:solidFill>
          </a:ln>
        </p:spPr>
        <p:txBody>
          <a:bodyPr wrap="none" anchor="ctr">
            <a:sp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err="1"/>
              <a:t>kopiëer</a:t>
            </a:r>
            <a:r>
              <a:rPr lang="nl-NL"/>
              <a:t> en plak chips bij tekort</a:t>
            </a:r>
          </a:p>
        </p:txBody>
      </p:sp>
      <p:sp>
        <p:nvSpPr>
          <p:cNvPr id="43" name="Text Placeholder 4">
            <a:extLst>
              <a:ext uri="{FF2B5EF4-FFF2-40B4-BE49-F238E27FC236}">
                <a16:creationId xmlns:a16="http://schemas.microsoft.com/office/drawing/2014/main" id="{B268E296-8D6D-BE4F-AFA3-C78E98D17C4F}"/>
              </a:ext>
            </a:extLst>
          </p:cNvPr>
          <p:cNvSpPr>
            <a:spLocks noGrp="1"/>
          </p:cNvSpPr>
          <p:nvPr>
            <p:ph type="body" sz="quarter" idx="30" hasCustomPrompt="1"/>
          </p:nvPr>
        </p:nvSpPr>
        <p:spPr>
          <a:xfrm>
            <a:off x="865619" y="3860783"/>
            <a:ext cx="3542521" cy="377976"/>
          </a:xfrm>
          <a:prstGeom prst="roundRect">
            <a:avLst/>
          </a:prstGeom>
          <a:ln cap="flat">
            <a:solidFill>
              <a:schemeClr val="bg1">
                <a:alpha val="40000"/>
              </a:schemeClr>
            </a:solidFill>
          </a:ln>
        </p:spPr>
        <p:txBody>
          <a:bodyPr wrap="none" anchor="ctr">
            <a:sp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l-NL"/>
              <a:t>of verwijder ze als er minder nodig zijn</a:t>
            </a:r>
          </a:p>
        </p:txBody>
      </p:sp>
      <p:cxnSp>
        <p:nvCxnSpPr>
          <p:cNvPr id="8" name="Rechte verbindingslijn 3">
            <a:extLst>
              <a:ext uri="{FF2B5EF4-FFF2-40B4-BE49-F238E27FC236}">
                <a16:creationId xmlns:a16="http://schemas.microsoft.com/office/drawing/2014/main" id="{AA0E9890-9B93-78AB-8758-41E56B60060F}"/>
              </a:ext>
            </a:extLst>
          </p:cNvPr>
          <p:cNvCxnSpPr>
            <a:cxnSpLocks/>
          </p:cNvCxnSpPr>
          <p:nvPr userDrawn="1"/>
        </p:nvCxnSpPr>
        <p:spPr>
          <a:xfrm>
            <a:off x="853440" y="5920906"/>
            <a:ext cx="5242560" cy="0"/>
          </a:xfrm>
          <a:prstGeom prst="line">
            <a:avLst/>
          </a:prstGeom>
          <a:ln w="127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E4A2095-759F-DB7A-318D-2763B7C9351F}"/>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solidFill>
                  <a:schemeClr val="bg1"/>
                </a:solidFill>
              </a:rPr>
              <a:t>‹#›</a:t>
            </a:fld>
            <a:endParaRPr lang="nl-NL" sz="1600">
              <a:solidFill>
                <a:schemeClr val="bg1"/>
              </a:solidFill>
            </a:endParaRPr>
          </a:p>
        </p:txBody>
      </p:sp>
      <p:pic>
        <p:nvPicPr>
          <p:cNvPr id="13" name="Graphic 3">
            <a:extLst>
              <a:ext uri="{FF2B5EF4-FFF2-40B4-BE49-F238E27FC236}">
                <a16:creationId xmlns:a16="http://schemas.microsoft.com/office/drawing/2014/main" id="{0FF406FC-ED84-7151-4CC5-6D65EA3B942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4920596" y="6179931"/>
            <a:ext cx="1175404" cy="167237"/>
          </a:xfrm>
          <a:prstGeom prst="rect">
            <a:avLst/>
          </a:prstGeom>
        </p:spPr>
      </p:pic>
    </p:spTree>
    <p:extLst>
      <p:ext uri="{BB962C8B-B14F-4D97-AF65-F5344CB8AC3E}">
        <p14:creationId xmlns:p14="http://schemas.microsoft.com/office/powerpoint/2010/main" val="351614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licht">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0FF2E1-0BD7-5093-56BD-8A63CAF19F0C}"/>
              </a:ext>
            </a:extLst>
          </p:cNvPr>
          <p:cNvSpPr/>
          <p:nvPr userDrawn="1"/>
        </p:nvSpPr>
        <p:spPr>
          <a:xfrm>
            <a:off x="7063002" y="0"/>
            <a:ext cx="5128997" cy="687602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Picture 4" descr="A picture containing person, person, outdoor, suit&#10;&#10;Description automatically generated">
            <a:extLst>
              <a:ext uri="{FF2B5EF4-FFF2-40B4-BE49-F238E27FC236}">
                <a16:creationId xmlns:a16="http://schemas.microsoft.com/office/drawing/2014/main" id="{46DB29FF-3AFB-891B-BD7F-7BB3027B3EB8}"/>
              </a:ext>
            </a:extLst>
          </p:cNvPr>
          <p:cNvPicPr>
            <a:picLocks noChangeAspect="1"/>
          </p:cNvPicPr>
          <p:nvPr userDrawn="1"/>
        </p:nvPicPr>
        <p:blipFill>
          <a:blip r:embed="rId2"/>
          <a:stretch>
            <a:fillRect/>
          </a:stretch>
        </p:blipFill>
        <p:spPr>
          <a:xfrm>
            <a:off x="8774803" y="34245"/>
            <a:ext cx="1713600" cy="1713600"/>
          </a:xfrm>
          <a:prstGeom prst="rect">
            <a:avLst/>
          </a:prstGeom>
        </p:spPr>
      </p:pic>
      <p:pic>
        <p:nvPicPr>
          <p:cNvPr id="7" name="Picture 6" descr="A person with his hands folded&#10;&#10;Description automatically generated with low confidence">
            <a:extLst>
              <a:ext uri="{FF2B5EF4-FFF2-40B4-BE49-F238E27FC236}">
                <a16:creationId xmlns:a16="http://schemas.microsoft.com/office/drawing/2014/main" id="{5DC10940-B761-79D9-A47D-D8B5BA22BEED}"/>
              </a:ext>
            </a:extLst>
          </p:cNvPr>
          <p:cNvPicPr>
            <a:picLocks noChangeAspect="1"/>
          </p:cNvPicPr>
          <p:nvPr userDrawn="1"/>
        </p:nvPicPr>
        <p:blipFill>
          <a:blip r:embed="rId3"/>
          <a:stretch>
            <a:fillRect/>
          </a:stretch>
        </p:blipFill>
        <p:spPr>
          <a:xfrm>
            <a:off x="10486603" y="1747842"/>
            <a:ext cx="1713599" cy="1713599"/>
          </a:xfrm>
          <a:prstGeom prst="rect">
            <a:avLst/>
          </a:prstGeom>
        </p:spPr>
      </p:pic>
      <p:pic>
        <p:nvPicPr>
          <p:cNvPr id="9" name="Picture 8" descr="A person with her arms crossed&#10;&#10;Description automatically generated with medium confidence">
            <a:extLst>
              <a:ext uri="{FF2B5EF4-FFF2-40B4-BE49-F238E27FC236}">
                <a16:creationId xmlns:a16="http://schemas.microsoft.com/office/drawing/2014/main" id="{CA6E8615-755D-C713-BBC2-A6D9A075C652}"/>
              </a:ext>
            </a:extLst>
          </p:cNvPr>
          <p:cNvPicPr>
            <a:picLocks noChangeAspect="1"/>
          </p:cNvPicPr>
          <p:nvPr userDrawn="1"/>
        </p:nvPicPr>
        <p:blipFill>
          <a:blip r:embed="rId4"/>
          <a:stretch>
            <a:fillRect/>
          </a:stretch>
        </p:blipFill>
        <p:spPr>
          <a:xfrm>
            <a:off x="10486603" y="3456031"/>
            <a:ext cx="1713600" cy="1713600"/>
          </a:xfrm>
          <a:prstGeom prst="rect">
            <a:avLst/>
          </a:prstGeom>
        </p:spPr>
      </p:pic>
      <p:pic>
        <p:nvPicPr>
          <p:cNvPr id="13" name="Picture 12" descr="A person with long hair&#10;&#10;Description automatically generated with low confidence">
            <a:extLst>
              <a:ext uri="{FF2B5EF4-FFF2-40B4-BE49-F238E27FC236}">
                <a16:creationId xmlns:a16="http://schemas.microsoft.com/office/drawing/2014/main" id="{4DCBA9A9-03D6-1B16-0986-796230FF5579}"/>
              </a:ext>
            </a:extLst>
          </p:cNvPr>
          <p:cNvPicPr>
            <a:picLocks noChangeAspect="1"/>
          </p:cNvPicPr>
          <p:nvPr userDrawn="1"/>
        </p:nvPicPr>
        <p:blipFill>
          <a:blip r:embed="rId5"/>
          <a:stretch>
            <a:fillRect/>
          </a:stretch>
        </p:blipFill>
        <p:spPr>
          <a:xfrm>
            <a:off x="8776603" y="5162422"/>
            <a:ext cx="1713600" cy="1713600"/>
          </a:xfrm>
          <a:prstGeom prst="rect">
            <a:avLst/>
          </a:prstGeom>
        </p:spPr>
      </p:pic>
      <p:pic>
        <p:nvPicPr>
          <p:cNvPr id="16" name="Picture 15" descr="A person with his arms crossed&#10;&#10;Description automatically generated with medium confidence">
            <a:extLst>
              <a:ext uri="{FF2B5EF4-FFF2-40B4-BE49-F238E27FC236}">
                <a16:creationId xmlns:a16="http://schemas.microsoft.com/office/drawing/2014/main" id="{8678F89C-7F9D-BB8C-2FD4-063D4A26C14E}"/>
              </a:ext>
            </a:extLst>
          </p:cNvPr>
          <p:cNvPicPr>
            <a:picLocks noChangeAspect="1"/>
          </p:cNvPicPr>
          <p:nvPr userDrawn="1"/>
        </p:nvPicPr>
        <p:blipFill>
          <a:blip r:embed="rId6"/>
          <a:stretch>
            <a:fillRect/>
          </a:stretch>
        </p:blipFill>
        <p:spPr>
          <a:xfrm>
            <a:off x="7061202" y="1744239"/>
            <a:ext cx="1713601" cy="1713601"/>
          </a:xfrm>
          <a:prstGeom prst="rect">
            <a:avLst/>
          </a:prstGeom>
        </p:spPr>
      </p:pic>
      <p:pic>
        <p:nvPicPr>
          <p:cNvPr id="18" name="Picture 17">
            <a:extLst>
              <a:ext uri="{FF2B5EF4-FFF2-40B4-BE49-F238E27FC236}">
                <a16:creationId xmlns:a16="http://schemas.microsoft.com/office/drawing/2014/main" id="{1459AE09-3835-F959-7771-C46EADA0D88E}"/>
              </a:ext>
            </a:extLst>
          </p:cNvPr>
          <p:cNvPicPr>
            <a:picLocks noChangeAspect="1"/>
          </p:cNvPicPr>
          <p:nvPr userDrawn="1"/>
        </p:nvPicPr>
        <p:blipFill>
          <a:blip r:embed="rId7"/>
          <a:stretch>
            <a:fillRect/>
          </a:stretch>
        </p:blipFill>
        <p:spPr>
          <a:xfrm>
            <a:off x="10478399" y="5162422"/>
            <a:ext cx="1713600" cy="1713600"/>
          </a:xfrm>
          <a:prstGeom prst="rect">
            <a:avLst/>
          </a:prstGeom>
        </p:spPr>
      </p:pic>
      <p:pic>
        <p:nvPicPr>
          <p:cNvPr id="20" name="Picture 19" descr="A person wearing a scarf&#10;&#10;Description automatically generated with medium confidence">
            <a:extLst>
              <a:ext uri="{FF2B5EF4-FFF2-40B4-BE49-F238E27FC236}">
                <a16:creationId xmlns:a16="http://schemas.microsoft.com/office/drawing/2014/main" id="{471DAB71-B386-38C8-224D-CCB0E6BDBD32}"/>
              </a:ext>
            </a:extLst>
          </p:cNvPr>
          <p:cNvPicPr>
            <a:picLocks noChangeAspect="1"/>
          </p:cNvPicPr>
          <p:nvPr userDrawn="1"/>
        </p:nvPicPr>
        <p:blipFill>
          <a:blip r:embed="rId8"/>
          <a:stretch>
            <a:fillRect/>
          </a:stretch>
        </p:blipFill>
        <p:spPr>
          <a:xfrm>
            <a:off x="8774803" y="1744240"/>
            <a:ext cx="1713600" cy="1713600"/>
          </a:xfrm>
          <a:prstGeom prst="rect">
            <a:avLst/>
          </a:prstGeom>
        </p:spPr>
      </p:pic>
      <p:pic>
        <p:nvPicPr>
          <p:cNvPr id="22" name="Picture 21">
            <a:extLst>
              <a:ext uri="{FF2B5EF4-FFF2-40B4-BE49-F238E27FC236}">
                <a16:creationId xmlns:a16="http://schemas.microsoft.com/office/drawing/2014/main" id="{AFC1C218-858E-430B-87C7-3FB40582032A}"/>
              </a:ext>
            </a:extLst>
          </p:cNvPr>
          <p:cNvPicPr>
            <a:picLocks noChangeAspect="1"/>
          </p:cNvPicPr>
          <p:nvPr userDrawn="1"/>
        </p:nvPicPr>
        <p:blipFill>
          <a:blip r:embed="rId9"/>
          <a:stretch>
            <a:fillRect/>
          </a:stretch>
        </p:blipFill>
        <p:spPr>
          <a:xfrm>
            <a:off x="10483799" y="37847"/>
            <a:ext cx="1713600" cy="1713600"/>
          </a:xfrm>
          <a:prstGeom prst="rect">
            <a:avLst/>
          </a:prstGeom>
        </p:spPr>
      </p:pic>
      <p:pic>
        <p:nvPicPr>
          <p:cNvPr id="26" name="Picture 25" descr="A person with a beard&#10;&#10;Description automatically generated with low confidence">
            <a:extLst>
              <a:ext uri="{FF2B5EF4-FFF2-40B4-BE49-F238E27FC236}">
                <a16:creationId xmlns:a16="http://schemas.microsoft.com/office/drawing/2014/main" id="{53BF8143-6EF0-183E-86F1-E07FDB00194B}"/>
              </a:ext>
            </a:extLst>
          </p:cNvPr>
          <p:cNvPicPr>
            <a:picLocks noChangeAspect="1"/>
          </p:cNvPicPr>
          <p:nvPr userDrawn="1"/>
        </p:nvPicPr>
        <p:blipFill>
          <a:blip r:embed="rId10"/>
          <a:stretch>
            <a:fillRect/>
          </a:stretch>
        </p:blipFill>
        <p:spPr>
          <a:xfrm>
            <a:off x="7063003" y="5162422"/>
            <a:ext cx="1713600" cy="1713600"/>
          </a:xfrm>
          <a:prstGeom prst="rect">
            <a:avLst/>
          </a:prstGeom>
        </p:spPr>
      </p:pic>
      <p:pic>
        <p:nvPicPr>
          <p:cNvPr id="28" name="Picture 27" descr="A person with her arms crossed&#10;&#10;Description automatically generated with medium confidence">
            <a:extLst>
              <a:ext uri="{FF2B5EF4-FFF2-40B4-BE49-F238E27FC236}">
                <a16:creationId xmlns:a16="http://schemas.microsoft.com/office/drawing/2014/main" id="{B3037975-5B0C-1FB5-BB4C-A9F91C219C9A}"/>
              </a:ext>
            </a:extLst>
          </p:cNvPr>
          <p:cNvPicPr>
            <a:picLocks noChangeAspect="1"/>
          </p:cNvPicPr>
          <p:nvPr userDrawn="1"/>
        </p:nvPicPr>
        <p:blipFill>
          <a:blip r:embed="rId11"/>
          <a:stretch>
            <a:fillRect/>
          </a:stretch>
        </p:blipFill>
        <p:spPr>
          <a:xfrm>
            <a:off x="7063003" y="41453"/>
            <a:ext cx="1713600" cy="1713600"/>
          </a:xfrm>
          <a:prstGeom prst="rect">
            <a:avLst/>
          </a:prstGeom>
        </p:spPr>
      </p:pic>
      <p:pic>
        <p:nvPicPr>
          <p:cNvPr id="30" name="Picture 29" descr="A person with a beard&#10;&#10;Description automatically generated with low confidence">
            <a:extLst>
              <a:ext uri="{FF2B5EF4-FFF2-40B4-BE49-F238E27FC236}">
                <a16:creationId xmlns:a16="http://schemas.microsoft.com/office/drawing/2014/main" id="{41099AD7-AC25-07E4-F25B-4BA0E9347FD5}"/>
              </a:ext>
            </a:extLst>
          </p:cNvPr>
          <p:cNvPicPr>
            <a:picLocks noChangeAspect="1"/>
          </p:cNvPicPr>
          <p:nvPr userDrawn="1"/>
        </p:nvPicPr>
        <p:blipFill>
          <a:blip r:embed="rId12"/>
          <a:stretch>
            <a:fillRect/>
          </a:stretch>
        </p:blipFill>
        <p:spPr>
          <a:xfrm>
            <a:off x="8776603" y="3456032"/>
            <a:ext cx="1713600" cy="1713600"/>
          </a:xfrm>
          <a:prstGeom prst="rect">
            <a:avLst/>
          </a:prstGeom>
        </p:spPr>
      </p:pic>
      <p:sp>
        <p:nvSpPr>
          <p:cNvPr id="31" name="TextBox 30">
            <a:extLst>
              <a:ext uri="{FF2B5EF4-FFF2-40B4-BE49-F238E27FC236}">
                <a16:creationId xmlns:a16="http://schemas.microsoft.com/office/drawing/2014/main" id="{FC516CD4-8EC8-527D-76FE-DACBFC4BABFB}"/>
              </a:ext>
            </a:extLst>
          </p:cNvPr>
          <p:cNvSpPr txBox="1"/>
          <p:nvPr userDrawn="1"/>
        </p:nvSpPr>
        <p:spPr>
          <a:xfrm>
            <a:off x="760946" y="1155933"/>
            <a:ext cx="4594860" cy="1200329"/>
          </a:xfrm>
          <a:prstGeom prst="rect">
            <a:avLst/>
          </a:prstGeom>
          <a:noFill/>
        </p:spPr>
        <p:txBody>
          <a:bodyPr wrap="square" rtlCol="0">
            <a:spAutoFit/>
          </a:bodyPr>
          <a:lstStyle/>
          <a:p>
            <a:r>
              <a:rPr lang="nl-NL" sz="3600">
                <a:latin typeface="+mj-lt"/>
              </a:rPr>
              <a:t>Meer dan 60 experts en specialisten</a:t>
            </a:r>
          </a:p>
        </p:txBody>
      </p:sp>
      <p:sp>
        <p:nvSpPr>
          <p:cNvPr id="35" name="TextBox 34">
            <a:extLst>
              <a:ext uri="{FF2B5EF4-FFF2-40B4-BE49-F238E27FC236}">
                <a16:creationId xmlns:a16="http://schemas.microsoft.com/office/drawing/2014/main" id="{11112FAB-C82B-F1A3-B811-1C4E84FA2740}"/>
              </a:ext>
            </a:extLst>
          </p:cNvPr>
          <p:cNvSpPr txBox="1"/>
          <p:nvPr userDrawn="1"/>
        </p:nvSpPr>
        <p:spPr>
          <a:xfrm>
            <a:off x="865619" y="2729746"/>
            <a:ext cx="1883194" cy="408623"/>
          </a:xfrm>
          <a:prstGeom prst="roundRect">
            <a:avLst>
              <a:gd name="adj" fmla="val 15424"/>
            </a:avLst>
          </a:prstGeom>
          <a:noFill/>
          <a:ln>
            <a:solidFill>
              <a:schemeClr val="tx1">
                <a:alpha val="40000"/>
              </a:schemeClr>
            </a:solidFill>
          </a:ln>
        </p:spPr>
        <p:txBody>
          <a:bodyPr wrap="square" rtlCol="0" anchor="t">
            <a:spAutoFit/>
          </a:bodyPr>
          <a:lstStyle/>
          <a:p>
            <a:pPr algn="ctr"/>
            <a:r>
              <a:rPr lang="nl-NL"/>
              <a:t>ui en </a:t>
            </a:r>
            <a:r>
              <a:rPr lang="nl-NL" err="1"/>
              <a:t>ux</a:t>
            </a:r>
            <a:r>
              <a:rPr lang="nl-NL"/>
              <a:t> designers</a:t>
            </a:r>
          </a:p>
        </p:txBody>
      </p:sp>
      <p:sp>
        <p:nvSpPr>
          <p:cNvPr id="37" name="TextBox 36">
            <a:extLst>
              <a:ext uri="{FF2B5EF4-FFF2-40B4-BE49-F238E27FC236}">
                <a16:creationId xmlns:a16="http://schemas.microsoft.com/office/drawing/2014/main" id="{6A12AEC1-60CF-BD1B-7E6E-D68A47F14A30}"/>
              </a:ext>
            </a:extLst>
          </p:cNvPr>
          <p:cNvSpPr txBox="1"/>
          <p:nvPr userDrawn="1"/>
        </p:nvSpPr>
        <p:spPr>
          <a:xfrm>
            <a:off x="2910625" y="2729746"/>
            <a:ext cx="1821533" cy="408623"/>
          </a:xfrm>
          <a:prstGeom prst="roundRect">
            <a:avLst>
              <a:gd name="adj" fmla="val 15424"/>
            </a:avLst>
          </a:prstGeom>
          <a:noFill/>
          <a:ln>
            <a:solidFill>
              <a:schemeClr val="tx1">
                <a:alpha val="40000"/>
              </a:schemeClr>
            </a:solidFill>
          </a:ln>
        </p:spPr>
        <p:txBody>
          <a:bodyPr wrap="square" rtlCol="0" anchor="t">
            <a:spAutoFit/>
          </a:bodyPr>
          <a:lstStyle/>
          <a:p>
            <a:pPr algn="ctr"/>
            <a:r>
              <a:rPr lang="nl-NL"/>
              <a:t>brand </a:t>
            </a:r>
            <a:r>
              <a:rPr lang="nl-NL" err="1"/>
              <a:t>strategists</a:t>
            </a:r>
            <a:endParaRPr lang="nl-NL"/>
          </a:p>
        </p:txBody>
      </p:sp>
      <p:sp>
        <p:nvSpPr>
          <p:cNvPr id="38" name="TextBox 37">
            <a:extLst>
              <a:ext uri="{FF2B5EF4-FFF2-40B4-BE49-F238E27FC236}">
                <a16:creationId xmlns:a16="http://schemas.microsoft.com/office/drawing/2014/main" id="{6A40F426-3B02-6FE5-CBD0-7AF4AD6253E1}"/>
              </a:ext>
            </a:extLst>
          </p:cNvPr>
          <p:cNvSpPr txBox="1"/>
          <p:nvPr userDrawn="1"/>
        </p:nvSpPr>
        <p:spPr>
          <a:xfrm>
            <a:off x="865619" y="3311009"/>
            <a:ext cx="1856626" cy="408623"/>
          </a:xfrm>
          <a:prstGeom prst="roundRect">
            <a:avLst>
              <a:gd name="adj" fmla="val 15424"/>
            </a:avLst>
          </a:prstGeom>
          <a:noFill/>
          <a:ln>
            <a:solidFill>
              <a:schemeClr val="tx1">
                <a:alpha val="40000"/>
              </a:schemeClr>
            </a:solidFill>
          </a:ln>
        </p:spPr>
        <p:txBody>
          <a:bodyPr wrap="square" rtlCol="0" anchor="t">
            <a:spAutoFit/>
          </a:bodyPr>
          <a:lstStyle/>
          <a:p>
            <a:pPr algn="ctr"/>
            <a:r>
              <a:rPr lang="nl-NL"/>
              <a:t>online marketeers</a:t>
            </a:r>
          </a:p>
        </p:txBody>
      </p:sp>
      <p:sp>
        <p:nvSpPr>
          <p:cNvPr id="39" name="TextBox 38">
            <a:extLst>
              <a:ext uri="{FF2B5EF4-FFF2-40B4-BE49-F238E27FC236}">
                <a16:creationId xmlns:a16="http://schemas.microsoft.com/office/drawing/2014/main" id="{342E3B60-6750-116F-44E4-3617668EFE64}"/>
              </a:ext>
            </a:extLst>
          </p:cNvPr>
          <p:cNvSpPr txBox="1"/>
          <p:nvPr userDrawn="1"/>
        </p:nvSpPr>
        <p:spPr>
          <a:xfrm>
            <a:off x="2893078" y="3307541"/>
            <a:ext cx="2673332" cy="405051"/>
          </a:xfrm>
          <a:prstGeom prst="roundRect">
            <a:avLst>
              <a:gd name="adj" fmla="val 15424"/>
            </a:avLst>
          </a:prstGeom>
          <a:noFill/>
          <a:ln>
            <a:solidFill>
              <a:schemeClr val="tx1">
                <a:alpha val="40000"/>
              </a:schemeClr>
            </a:solidFill>
          </a:ln>
        </p:spPr>
        <p:txBody>
          <a:bodyPr wrap="square" rtlCol="0" anchor="t">
            <a:spAutoFit/>
          </a:bodyPr>
          <a:lstStyle/>
          <a:p>
            <a:pPr algn="ctr"/>
            <a:r>
              <a:rPr lang="nl-NL"/>
              <a:t>front-/</a:t>
            </a:r>
            <a:r>
              <a:rPr lang="nl-NL" err="1"/>
              <a:t>back-end</a:t>
            </a:r>
            <a:r>
              <a:rPr lang="nl-NL"/>
              <a:t> </a:t>
            </a:r>
            <a:r>
              <a:rPr lang="nl-NL" err="1"/>
              <a:t>developers</a:t>
            </a:r>
            <a:endParaRPr lang="nl-NL"/>
          </a:p>
        </p:txBody>
      </p:sp>
      <p:sp>
        <p:nvSpPr>
          <p:cNvPr id="40" name="TextBox 39">
            <a:extLst>
              <a:ext uri="{FF2B5EF4-FFF2-40B4-BE49-F238E27FC236}">
                <a16:creationId xmlns:a16="http://schemas.microsoft.com/office/drawing/2014/main" id="{FCC85613-BC61-B177-9D0C-3ECD7C01BE51}"/>
              </a:ext>
            </a:extLst>
          </p:cNvPr>
          <p:cNvSpPr txBox="1"/>
          <p:nvPr userDrawn="1"/>
        </p:nvSpPr>
        <p:spPr>
          <a:xfrm>
            <a:off x="865619" y="3892272"/>
            <a:ext cx="1546111" cy="408623"/>
          </a:xfrm>
          <a:prstGeom prst="roundRect">
            <a:avLst>
              <a:gd name="adj" fmla="val 15424"/>
            </a:avLst>
          </a:prstGeom>
          <a:noFill/>
          <a:ln>
            <a:solidFill>
              <a:schemeClr val="tx1">
                <a:alpha val="40000"/>
              </a:schemeClr>
            </a:solidFill>
          </a:ln>
        </p:spPr>
        <p:txBody>
          <a:bodyPr wrap="square" rtlCol="0" anchor="t">
            <a:spAutoFit/>
          </a:bodyPr>
          <a:lstStyle/>
          <a:p>
            <a:pPr algn="ctr"/>
            <a:r>
              <a:rPr lang="nl-NL"/>
              <a:t>test engineers</a:t>
            </a:r>
          </a:p>
        </p:txBody>
      </p:sp>
      <p:sp>
        <p:nvSpPr>
          <p:cNvPr id="41" name="TextBox 40">
            <a:extLst>
              <a:ext uri="{FF2B5EF4-FFF2-40B4-BE49-F238E27FC236}">
                <a16:creationId xmlns:a16="http://schemas.microsoft.com/office/drawing/2014/main" id="{F4922CF9-32FC-7087-C5FB-6ED6A4E1344C}"/>
              </a:ext>
            </a:extLst>
          </p:cNvPr>
          <p:cNvSpPr txBox="1"/>
          <p:nvPr userDrawn="1"/>
        </p:nvSpPr>
        <p:spPr>
          <a:xfrm>
            <a:off x="2588697" y="3895095"/>
            <a:ext cx="2017593" cy="405051"/>
          </a:xfrm>
          <a:prstGeom prst="roundRect">
            <a:avLst>
              <a:gd name="adj" fmla="val 15424"/>
            </a:avLst>
          </a:prstGeom>
          <a:noFill/>
          <a:ln>
            <a:solidFill>
              <a:schemeClr val="tx1">
                <a:alpha val="40000"/>
              </a:schemeClr>
            </a:solidFill>
          </a:ln>
        </p:spPr>
        <p:txBody>
          <a:bodyPr wrap="square" rtlCol="0" anchor="t">
            <a:spAutoFit/>
          </a:bodyPr>
          <a:lstStyle/>
          <a:p>
            <a:pPr algn="ctr"/>
            <a:r>
              <a:rPr lang="nl-NL"/>
              <a:t>content marketeers</a:t>
            </a:r>
          </a:p>
        </p:txBody>
      </p:sp>
      <p:sp>
        <p:nvSpPr>
          <p:cNvPr id="42" name="TextBox 41">
            <a:extLst>
              <a:ext uri="{FF2B5EF4-FFF2-40B4-BE49-F238E27FC236}">
                <a16:creationId xmlns:a16="http://schemas.microsoft.com/office/drawing/2014/main" id="{579D96E9-FD7D-A9AA-5606-5D5C3C5809AE}"/>
              </a:ext>
            </a:extLst>
          </p:cNvPr>
          <p:cNvSpPr txBox="1"/>
          <p:nvPr userDrawn="1"/>
        </p:nvSpPr>
        <p:spPr>
          <a:xfrm>
            <a:off x="865619" y="4475560"/>
            <a:ext cx="1378471" cy="408623"/>
          </a:xfrm>
          <a:prstGeom prst="roundRect">
            <a:avLst>
              <a:gd name="adj" fmla="val 15424"/>
            </a:avLst>
          </a:prstGeom>
          <a:noFill/>
          <a:ln>
            <a:solidFill>
              <a:schemeClr val="tx1">
                <a:alpha val="40000"/>
              </a:schemeClr>
            </a:solidFill>
          </a:ln>
        </p:spPr>
        <p:txBody>
          <a:bodyPr wrap="square" rtlCol="0" anchor="t">
            <a:spAutoFit/>
          </a:bodyPr>
          <a:lstStyle/>
          <a:p>
            <a:pPr algn="ctr"/>
            <a:r>
              <a:rPr lang="nl-NL"/>
              <a:t>data </a:t>
            </a:r>
            <a:r>
              <a:rPr lang="nl-NL" err="1"/>
              <a:t>analists</a:t>
            </a:r>
            <a:endParaRPr lang="nl-NL"/>
          </a:p>
        </p:txBody>
      </p:sp>
      <p:pic>
        <p:nvPicPr>
          <p:cNvPr id="44" name="Picture 43" descr="A person with his arms crossed&#10;&#10;Description automatically generated with medium confidence">
            <a:extLst>
              <a:ext uri="{FF2B5EF4-FFF2-40B4-BE49-F238E27FC236}">
                <a16:creationId xmlns:a16="http://schemas.microsoft.com/office/drawing/2014/main" id="{39C7580C-37A6-64B5-0C2D-46628794B04F}"/>
              </a:ext>
            </a:extLst>
          </p:cNvPr>
          <p:cNvPicPr>
            <a:picLocks noChangeAspect="1"/>
          </p:cNvPicPr>
          <p:nvPr userDrawn="1"/>
        </p:nvPicPr>
        <p:blipFill>
          <a:blip r:embed="rId13"/>
          <a:stretch>
            <a:fillRect/>
          </a:stretch>
        </p:blipFill>
        <p:spPr>
          <a:xfrm>
            <a:off x="7063003" y="3445220"/>
            <a:ext cx="1713600" cy="1713600"/>
          </a:xfrm>
          <a:prstGeom prst="rect">
            <a:avLst/>
          </a:prstGeom>
        </p:spPr>
      </p:pic>
      <p:cxnSp>
        <p:nvCxnSpPr>
          <p:cNvPr id="3" name="Rechte verbindingslijn 3">
            <a:extLst>
              <a:ext uri="{FF2B5EF4-FFF2-40B4-BE49-F238E27FC236}">
                <a16:creationId xmlns:a16="http://schemas.microsoft.com/office/drawing/2014/main" id="{43812A0D-7201-9B61-0F04-CEACD38C38C5}"/>
              </a:ext>
            </a:extLst>
          </p:cNvPr>
          <p:cNvCxnSpPr>
            <a:cxnSpLocks/>
          </p:cNvCxnSpPr>
          <p:nvPr userDrawn="1"/>
        </p:nvCxnSpPr>
        <p:spPr>
          <a:xfrm>
            <a:off x="853440" y="5920906"/>
            <a:ext cx="524256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1C678A-9A9F-49BF-E052-EA81B741C9C4}"/>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t>‹#›</a:t>
            </a:fld>
            <a:endParaRPr lang="nl-NL" sz="1600"/>
          </a:p>
        </p:txBody>
      </p:sp>
      <p:pic>
        <p:nvPicPr>
          <p:cNvPr id="10" name="Graphic 9">
            <a:extLst>
              <a:ext uri="{FF2B5EF4-FFF2-40B4-BE49-F238E27FC236}">
                <a16:creationId xmlns:a16="http://schemas.microsoft.com/office/drawing/2014/main" id="{77B9F989-7363-E8A2-CA28-E8535515E20C}"/>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4904664" y="6178798"/>
            <a:ext cx="1191336" cy="169503"/>
          </a:xfrm>
          <a:prstGeom prst="rect">
            <a:avLst/>
          </a:prstGeom>
        </p:spPr>
      </p:pic>
    </p:spTree>
    <p:extLst>
      <p:ext uri="{BB962C8B-B14F-4D97-AF65-F5344CB8AC3E}">
        <p14:creationId xmlns:p14="http://schemas.microsoft.com/office/powerpoint/2010/main" val="56572683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aanpasbare tekst (licht)">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0FF2E1-0BD7-5093-56BD-8A63CAF19F0C}"/>
              </a:ext>
            </a:extLst>
          </p:cNvPr>
          <p:cNvSpPr/>
          <p:nvPr userDrawn="1"/>
        </p:nvSpPr>
        <p:spPr>
          <a:xfrm>
            <a:off x="7063002" y="0"/>
            <a:ext cx="5128997" cy="687602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Picture 4" descr="A picture containing person, person, outdoor, suit&#10;&#10;Description automatically generated">
            <a:extLst>
              <a:ext uri="{FF2B5EF4-FFF2-40B4-BE49-F238E27FC236}">
                <a16:creationId xmlns:a16="http://schemas.microsoft.com/office/drawing/2014/main" id="{46DB29FF-3AFB-891B-BD7F-7BB3027B3EB8}"/>
              </a:ext>
            </a:extLst>
          </p:cNvPr>
          <p:cNvPicPr>
            <a:picLocks noChangeAspect="1"/>
          </p:cNvPicPr>
          <p:nvPr userDrawn="1"/>
        </p:nvPicPr>
        <p:blipFill>
          <a:blip r:embed="rId2"/>
          <a:stretch>
            <a:fillRect/>
          </a:stretch>
        </p:blipFill>
        <p:spPr>
          <a:xfrm>
            <a:off x="8774803" y="34245"/>
            <a:ext cx="1713600" cy="1713600"/>
          </a:xfrm>
          <a:prstGeom prst="rect">
            <a:avLst/>
          </a:prstGeom>
        </p:spPr>
      </p:pic>
      <p:pic>
        <p:nvPicPr>
          <p:cNvPr id="7" name="Picture 6" descr="A person with his hands folded&#10;&#10;Description automatically generated with low confidence">
            <a:extLst>
              <a:ext uri="{FF2B5EF4-FFF2-40B4-BE49-F238E27FC236}">
                <a16:creationId xmlns:a16="http://schemas.microsoft.com/office/drawing/2014/main" id="{5DC10940-B761-79D9-A47D-D8B5BA22BEED}"/>
              </a:ext>
            </a:extLst>
          </p:cNvPr>
          <p:cNvPicPr>
            <a:picLocks noChangeAspect="1"/>
          </p:cNvPicPr>
          <p:nvPr userDrawn="1"/>
        </p:nvPicPr>
        <p:blipFill>
          <a:blip r:embed="rId3"/>
          <a:stretch>
            <a:fillRect/>
          </a:stretch>
        </p:blipFill>
        <p:spPr>
          <a:xfrm>
            <a:off x="10486603" y="1747842"/>
            <a:ext cx="1713599" cy="1713599"/>
          </a:xfrm>
          <a:prstGeom prst="rect">
            <a:avLst/>
          </a:prstGeom>
        </p:spPr>
      </p:pic>
      <p:pic>
        <p:nvPicPr>
          <p:cNvPr id="9" name="Picture 8" descr="A person with her arms crossed&#10;&#10;Description automatically generated with medium confidence">
            <a:extLst>
              <a:ext uri="{FF2B5EF4-FFF2-40B4-BE49-F238E27FC236}">
                <a16:creationId xmlns:a16="http://schemas.microsoft.com/office/drawing/2014/main" id="{CA6E8615-755D-C713-BBC2-A6D9A075C652}"/>
              </a:ext>
            </a:extLst>
          </p:cNvPr>
          <p:cNvPicPr>
            <a:picLocks noChangeAspect="1"/>
          </p:cNvPicPr>
          <p:nvPr userDrawn="1"/>
        </p:nvPicPr>
        <p:blipFill>
          <a:blip r:embed="rId4"/>
          <a:stretch>
            <a:fillRect/>
          </a:stretch>
        </p:blipFill>
        <p:spPr>
          <a:xfrm>
            <a:off x="10486603" y="3456031"/>
            <a:ext cx="1713600" cy="1713600"/>
          </a:xfrm>
          <a:prstGeom prst="rect">
            <a:avLst/>
          </a:prstGeom>
        </p:spPr>
      </p:pic>
      <p:pic>
        <p:nvPicPr>
          <p:cNvPr id="13" name="Picture 12" descr="A person with long hair&#10;&#10;Description automatically generated with low confidence">
            <a:extLst>
              <a:ext uri="{FF2B5EF4-FFF2-40B4-BE49-F238E27FC236}">
                <a16:creationId xmlns:a16="http://schemas.microsoft.com/office/drawing/2014/main" id="{4DCBA9A9-03D6-1B16-0986-796230FF5579}"/>
              </a:ext>
            </a:extLst>
          </p:cNvPr>
          <p:cNvPicPr>
            <a:picLocks noChangeAspect="1"/>
          </p:cNvPicPr>
          <p:nvPr userDrawn="1"/>
        </p:nvPicPr>
        <p:blipFill>
          <a:blip r:embed="rId5"/>
          <a:stretch>
            <a:fillRect/>
          </a:stretch>
        </p:blipFill>
        <p:spPr>
          <a:xfrm>
            <a:off x="8776603" y="5162422"/>
            <a:ext cx="1713600" cy="1713600"/>
          </a:xfrm>
          <a:prstGeom prst="rect">
            <a:avLst/>
          </a:prstGeom>
        </p:spPr>
      </p:pic>
      <p:pic>
        <p:nvPicPr>
          <p:cNvPr id="16" name="Picture 15" descr="A person with his arms crossed&#10;&#10;Description automatically generated with medium confidence">
            <a:extLst>
              <a:ext uri="{FF2B5EF4-FFF2-40B4-BE49-F238E27FC236}">
                <a16:creationId xmlns:a16="http://schemas.microsoft.com/office/drawing/2014/main" id="{8678F89C-7F9D-BB8C-2FD4-063D4A26C14E}"/>
              </a:ext>
            </a:extLst>
          </p:cNvPr>
          <p:cNvPicPr>
            <a:picLocks noChangeAspect="1"/>
          </p:cNvPicPr>
          <p:nvPr userDrawn="1"/>
        </p:nvPicPr>
        <p:blipFill>
          <a:blip r:embed="rId6"/>
          <a:stretch>
            <a:fillRect/>
          </a:stretch>
        </p:blipFill>
        <p:spPr>
          <a:xfrm>
            <a:off x="7061202" y="1744239"/>
            <a:ext cx="1713601" cy="1713601"/>
          </a:xfrm>
          <a:prstGeom prst="rect">
            <a:avLst/>
          </a:prstGeom>
        </p:spPr>
      </p:pic>
      <p:pic>
        <p:nvPicPr>
          <p:cNvPr id="18" name="Picture 17">
            <a:extLst>
              <a:ext uri="{FF2B5EF4-FFF2-40B4-BE49-F238E27FC236}">
                <a16:creationId xmlns:a16="http://schemas.microsoft.com/office/drawing/2014/main" id="{1459AE09-3835-F959-7771-C46EADA0D88E}"/>
              </a:ext>
            </a:extLst>
          </p:cNvPr>
          <p:cNvPicPr>
            <a:picLocks noChangeAspect="1"/>
          </p:cNvPicPr>
          <p:nvPr userDrawn="1"/>
        </p:nvPicPr>
        <p:blipFill>
          <a:blip r:embed="rId7"/>
          <a:stretch>
            <a:fillRect/>
          </a:stretch>
        </p:blipFill>
        <p:spPr>
          <a:xfrm>
            <a:off x="10478399" y="5162422"/>
            <a:ext cx="1713600" cy="1713600"/>
          </a:xfrm>
          <a:prstGeom prst="rect">
            <a:avLst/>
          </a:prstGeom>
        </p:spPr>
      </p:pic>
      <p:pic>
        <p:nvPicPr>
          <p:cNvPr id="20" name="Picture 19" descr="A person wearing a scarf&#10;&#10;Description automatically generated with medium confidence">
            <a:extLst>
              <a:ext uri="{FF2B5EF4-FFF2-40B4-BE49-F238E27FC236}">
                <a16:creationId xmlns:a16="http://schemas.microsoft.com/office/drawing/2014/main" id="{471DAB71-B386-38C8-224D-CCB0E6BDBD32}"/>
              </a:ext>
            </a:extLst>
          </p:cNvPr>
          <p:cNvPicPr>
            <a:picLocks noChangeAspect="1"/>
          </p:cNvPicPr>
          <p:nvPr userDrawn="1"/>
        </p:nvPicPr>
        <p:blipFill>
          <a:blip r:embed="rId8"/>
          <a:stretch>
            <a:fillRect/>
          </a:stretch>
        </p:blipFill>
        <p:spPr>
          <a:xfrm>
            <a:off x="8774803" y="1744240"/>
            <a:ext cx="1713600" cy="1713600"/>
          </a:xfrm>
          <a:prstGeom prst="rect">
            <a:avLst/>
          </a:prstGeom>
        </p:spPr>
      </p:pic>
      <p:pic>
        <p:nvPicPr>
          <p:cNvPr id="22" name="Picture 21">
            <a:extLst>
              <a:ext uri="{FF2B5EF4-FFF2-40B4-BE49-F238E27FC236}">
                <a16:creationId xmlns:a16="http://schemas.microsoft.com/office/drawing/2014/main" id="{AFC1C218-858E-430B-87C7-3FB40582032A}"/>
              </a:ext>
            </a:extLst>
          </p:cNvPr>
          <p:cNvPicPr>
            <a:picLocks noChangeAspect="1"/>
          </p:cNvPicPr>
          <p:nvPr userDrawn="1"/>
        </p:nvPicPr>
        <p:blipFill>
          <a:blip r:embed="rId9"/>
          <a:stretch>
            <a:fillRect/>
          </a:stretch>
        </p:blipFill>
        <p:spPr>
          <a:xfrm>
            <a:off x="10483799" y="37847"/>
            <a:ext cx="1713600" cy="1713600"/>
          </a:xfrm>
          <a:prstGeom prst="rect">
            <a:avLst/>
          </a:prstGeom>
        </p:spPr>
      </p:pic>
      <p:pic>
        <p:nvPicPr>
          <p:cNvPr id="26" name="Picture 25" descr="A person with a beard&#10;&#10;Description automatically generated with low confidence">
            <a:extLst>
              <a:ext uri="{FF2B5EF4-FFF2-40B4-BE49-F238E27FC236}">
                <a16:creationId xmlns:a16="http://schemas.microsoft.com/office/drawing/2014/main" id="{53BF8143-6EF0-183E-86F1-E07FDB00194B}"/>
              </a:ext>
            </a:extLst>
          </p:cNvPr>
          <p:cNvPicPr>
            <a:picLocks noChangeAspect="1"/>
          </p:cNvPicPr>
          <p:nvPr userDrawn="1"/>
        </p:nvPicPr>
        <p:blipFill>
          <a:blip r:embed="rId10"/>
          <a:stretch>
            <a:fillRect/>
          </a:stretch>
        </p:blipFill>
        <p:spPr>
          <a:xfrm>
            <a:off x="7063003" y="5162422"/>
            <a:ext cx="1713600" cy="1713600"/>
          </a:xfrm>
          <a:prstGeom prst="rect">
            <a:avLst/>
          </a:prstGeom>
        </p:spPr>
      </p:pic>
      <p:pic>
        <p:nvPicPr>
          <p:cNvPr id="28" name="Picture 27" descr="A person with her arms crossed&#10;&#10;Description automatically generated with medium confidence">
            <a:extLst>
              <a:ext uri="{FF2B5EF4-FFF2-40B4-BE49-F238E27FC236}">
                <a16:creationId xmlns:a16="http://schemas.microsoft.com/office/drawing/2014/main" id="{B3037975-5B0C-1FB5-BB4C-A9F91C219C9A}"/>
              </a:ext>
            </a:extLst>
          </p:cNvPr>
          <p:cNvPicPr>
            <a:picLocks noChangeAspect="1"/>
          </p:cNvPicPr>
          <p:nvPr userDrawn="1"/>
        </p:nvPicPr>
        <p:blipFill>
          <a:blip r:embed="rId11"/>
          <a:stretch>
            <a:fillRect/>
          </a:stretch>
        </p:blipFill>
        <p:spPr>
          <a:xfrm>
            <a:off x="7063003" y="41453"/>
            <a:ext cx="1713600" cy="1713600"/>
          </a:xfrm>
          <a:prstGeom prst="rect">
            <a:avLst/>
          </a:prstGeom>
        </p:spPr>
      </p:pic>
      <p:pic>
        <p:nvPicPr>
          <p:cNvPr id="30" name="Picture 29" descr="A person with a beard&#10;&#10;Description automatically generated with low confidence">
            <a:extLst>
              <a:ext uri="{FF2B5EF4-FFF2-40B4-BE49-F238E27FC236}">
                <a16:creationId xmlns:a16="http://schemas.microsoft.com/office/drawing/2014/main" id="{41099AD7-AC25-07E4-F25B-4BA0E9347FD5}"/>
              </a:ext>
            </a:extLst>
          </p:cNvPr>
          <p:cNvPicPr>
            <a:picLocks noChangeAspect="1"/>
          </p:cNvPicPr>
          <p:nvPr userDrawn="1"/>
        </p:nvPicPr>
        <p:blipFill>
          <a:blip r:embed="rId12"/>
          <a:stretch>
            <a:fillRect/>
          </a:stretch>
        </p:blipFill>
        <p:spPr>
          <a:xfrm>
            <a:off x="8776603" y="3456032"/>
            <a:ext cx="1713600" cy="1713600"/>
          </a:xfrm>
          <a:prstGeom prst="rect">
            <a:avLst/>
          </a:prstGeom>
        </p:spPr>
      </p:pic>
      <p:pic>
        <p:nvPicPr>
          <p:cNvPr id="44" name="Picture 43" descr="A person with his arms crossed&#10;&#10;Description automatically generated with medium confidence">
            <a:extLst>
              <a:ext uri="{FF2B5EF4-FFF2-40B4-BE49-F238E27FC236}">
                <a16:creationId xmlns:a16="http://schemas.microsoft.com/office/drawing/2014/main" id="{39C7580C-37A6-64B5-0C2D-46628794B04F}"/>
              </a:ext>
            </a:extLst>
          </p:cNvPr>
          <p:cNvPicPr>
            <a:picLocks noChangeAspect="1"/>
          </p:cNvPicPr>
          <p:nvPr userDrawn="1"/>
        </p:nvPicPr>
        <p:blipFill>
          <a:blip r:embed="rId13"/>
          <a:stretch>
            <a:fillRect/>
          </a:stretch>
        </p:blipFill>
        <p:spPr>
          <a:xfrm>
            <a:off x="7063003" y="3445220"/>
            <a:ext cx="1713600" cy="1713600"/>
          </a:xfrm>
          <a:prstGeom prst="rect">
            <a:avLst/>
          </a:prstGeom>
        </p:spPr>
      </p:pic>
      <p:cxnSp>
        <p:nvCxnSpPr>
          <p:cNvPr id="3" name="Rechte verbindingslijn 3">
            <a:extLst>
              <a:ext uri="{FF2B5EF4-FFF2-40B4-BE49-F238E27FC236}">
                <a16:creationId xmlns:a16="http://schemas.microsoft.com/office/drawing/2014/main" id="{43812A0D-7201-9B61-0F04-CEACD38C38C5}"/>
              </a:ext>
            </a:extLst>
          </p:cNvPr>
          <p:cNvCxnSpPr>
            <a:cxnSpLocks/>
          </p:cNvCxnSpPr>
          <p:nvPr userDrawn="1"/>
        </p:nvCxnSpPr>
        <p:spPr>
          <a:xfrm>
            <a:off x="853440" y="5920906"/>
            <a:ext cx="524256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1C678A-9A9F-49BF-E052-EA81B741C9C4}"/>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t>‹#›</a:t>
            </a:fld>
            <a:endParaRPr lang="nl-NL" sz="1600"/>
          </a:p>
        </p:txBody>
      </p:sp>
      <p:pic>
        <p:nvPicPr>
          <p:cNvPr id="10" name="Graphic 9">
            <a:extLst>
              <a:ext uri="{FF2B5EF4-FFF2-40B4-BE49-F238E27FC236}">
                <a16:creationId xmlns:a16="http://schemas.microsoft.com/office/drawing/2014/main" id="{77B9F989-7363-E8A2-CA28-E8535515E20C}"/>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4904664" y="6178798"/>
            <a:ext cx="1191336" cy="169503"/>
          </a:xfrm>
          <a:prstGeom prst="rect">
            <a:avLst/>
          </a:prstGeom>
        </p:spPr>
      </p:pic>
      <p:sp>
        <p:nvSpPr>
          <p:cNvPr id="2" name="Text Placeholder 4">
            <a:extLst>
              <a:ext uri="{FF2B5EF4-FFF2-40B4-BE49-F238E27FC236}">
                <a16:creationId xmlns:a16="http://schemas.microsoft.com/office/drawing/2014/main" id="{305F944F-0A71-CD24-C0DA-10F00DEB1E69}"/>
              </a:ext>
            </a:extLst>
          </p:cNvPr>
          <p:cNvSpPr>
            <a:spLocks noGrp="1"/>
          </p:cNvSpPr>
          <p:nvPr>
            <p:ph type="body" sz="quarter" idx="23" hasCustomPrompt="1"/>
          </p:nvPr>
        </p:nvSpPr>
        <p:spPr>
          <a:xfrm>
            <a:off x="865619" y="2745545"/>
            <a:ext cx="1810351" cy="377976"/>
          </a:xfrm>
          <a:prstGeom prst="roundRect">
            <a:avLst/>
          </a:prstGeom>
          <a:ln cap="flat">
            <a:solidFill>
              <a:schemeClr val="tx1">
                <a:alpha val="40000"/>
              </a:schemeClr>
            </a:solidFill>
          </a:ln>
        </p:spPr>
        <p:txBody>
          <a:bodyPr wrap="none" anchor="ctr">
            <a:spAutoFit/>
          </a:bodyPr>
          <a:lstStyle>
            <a:lvl1pPr marL="0" indent="0" algn="l">
              <a:buNone/>
              <a:defRPr sz="18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a:t>vul hier functies in</a:t>
            </a:r>
          </a:p>
        </p:txBody>
      </p:sp>
      <p:sp>
        <p:nvSpPr>
          <p:cNvPr id="6" name="Text Placeholder 4">
            <a:extLst>
              <a:ext uri="{FF2B5EF4-FFF2-40B4-BE49-F238E27FC236}">
                <a16:creationId xmlns:a16="http://schemas.microsoft.com/office/drawing/2014/main" id="{17E6664B-15E5-1867-78C7-C86E7C5D8ADC}"/>
              </a:ext>
            </a:extLst>
          </p:cNvPr>
          <p:cNvSpPr>
            <a:spLocks noGrp="1"/>
          </p:cNvSpPr>
          <p:nvPr>
            <p:ph type="body" sz="quarter" idx="24" hasCustomPrompt="1"/>
          </p:nvPr>
        </p:nvSpPr>
        <p:spPr>
          <a:xfrm>
            <a:off x="2846818" y="2745545"/>
            <a:ext cx="2049028" cy="377976"/>
          </a:xfrm>
          <a:prstGeom prst="roundRect">
            <a:avLst/>
          </a:prstGeom>
          <a:ln cap="flat">
            <a:solidFill>
              <a:schemeClr val="tx1">
                <a:alpha val="40000"/>
              </a:schemeClr>
            </a:solidFill>
          </a:ln>
        </p:spPr>
        <p:txBody>
          <a:bodyPr wrap="none" anchor="ctr">
            <a:spAutoFit/>
          </a:bodyPr>
          <a:lstStyle>
            <a:lvl1pPr marL="0" indent="0" algn="l">
              <a:buNone/>
              <a:defRPr sz="18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a:t>en verplaats de chips</a:t>
            </a:r>
          </a:p>
        </p:txBody>
      </p:sp>
      <p:sp>
        <p:nvSpPr>
          <p:cNvPr id="8" name="Text Placeholder 4">
            <a:extLst>
              <a:ext uri="{FF2B5EF4-FFF2-40B4-BE49-F238E27FC236}">
                <a16:creationId xmlns:a16="http://schemas.microsoft.com/office/drawing/2014/main" id="{A4ACDAC2-95A3-B4D5-9CB5-D8782A4D9ED4}"/>
              </a:ext>
            </a:extLst>
          </p:cNvPr>
          <p:cNvSpPr>
            <a:spLocks noGrp="1"/>
          </p:cNvSpPr>
          <p:nvPr>
            <p:ph type="body" sz="quarter" idx="25" hasCustomPrompt="1"/>
          </p:nvPr>
        </p:nvSpPr>
        <p:spPr>
          <a:xfrm>
            <a:off x="865619" y="3303164"/>
            <a:ext cx="2130925" cy="377976"/>
          </a:xfrm>
          <a:prstGeom prst="roundRect">
            <a:avLst/>
          </a:prstGeom>
          <a:ln cap="flat">
            <a:solidFill>
              <a:schemeClr val="tx1">
                <a:alpha val="40000"/>
              </a:schemeClr>
            </a:solidFill>
          </a:ln>
        </p:spPr>
        <p:txBody>
          <a:bodyPr wrap="none" anchor="ctr">
            <a:spAutoFit/>
          </a:bodyPr>
          <a:lstStyle>
            <a:lvl1pPr marL="0" indent="0" algn="l">
              <a:buNone/>
              <a:defRPr sz="18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a:t>voor een nette lay-out</a:t>
            </a:r>
          </a:p>
        </p:txBody>
      </p:sp>
      <p:sp>
        <p:nvSpPr>
          <p:cNvPr id="11" name="Text Placeholder 39">
            <a:extLst>
              <a:ext uri="{FF2B5EF4-FFF2-40B4-BE49-F238E27FC236}">
                <a16:creationId xmlns:a16="http://schemas.microsoft.com/office/drawing/2014/main" id="{55514731-8255-131D-388C-745BCE7B61E2}"/>
              </a:ext>
            </a:extLst>
          </p:cNvPr>
          <p:cNvSpPr>
            <a:spLocks noGrp="1"/>
          </p:cNvSpPr>
          <p:nvPr>
            <p:ph type="body" sz="quarter" idx="28" hasCustomPrompt="1"/>
          </p:nvPr>
        </p:nvSpPr>
        <p:spPr>
          <a:xfrm>
            <a:off x="757346" y="1184008"/>
            <a:ext cx="4598460" cy="1147712"/>
          </a:xfrm>
          <a:prstGeom prst="rect">
            <a:avLst/>
          </a:prstGeom>
        </p:spPr>
        <p:txBody>
          <a:bodyPr/>
          <a:lstStyle>
            <a:lvl1pPr marL="0" indent="0">
              <a:buNone/>
              <a:defRPr sz="3600">
                <a:solidFill>
                  <a:schemeClr val="tx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nl-NL"/>
              <a:t>Titel (bijv. Meer dan 60 experts en specialisten)</a:t>
            </a:r>
          </a:p>
        </p:txBody>
      </p:sp>
      <p:sp>
        <p:nvSpPr>
          <p:cNvPr id="12" name="Text Placeholder 4">
            <a:extLst>
              <a:ext uri="{FF2B5EF4-FFF2-40B4-BE49-F238E27FC236}">
                <a16:creationId xmlns:a16="http://schemas.microsoft.com/office/drawing/2014/main" id="{726DD288-D961-C146-60EA-845A38773C26}"/>
              </a:ext>
            </a:extLst>
          </p:cNvPr>
          <p:cNvSpPr>
            <a:spLocks noGrp="1"/>
          </p:cNvSpPr>
          <p:nvPr>
            <p:ph type="body" sz="quarter" idx="29" hasCustomPrompt="1"/>
          </p:nvPr>
        </p:nvSpPr>
        <p:spPr>
          <a:xfrm>
            <a:off x="3166859" y="3303844"/>
            <a:ext cx="2880034" cy="377976"/>
          </a:xfrm>
          <a:prstGeom prst="roundRect">
            <a:avLst/>
          </a:prstGeom>
          <a:ln cap="flat">
            <a:solidFill>
              <a:schemeClr val="tx1">
                <a:alpha val="40000"/>
              </a:schemeClr>
            </a:solidFill>
          </a:ln>
        </p:spPr>
        <p:txBody>
          <a:bodyPr wrap="none" anchor="ctr">
            <a:spAutoFit/>
          </a:bodyPr>
          <a:lstStyle>
            <a:lvl1pPr marL="0" indent="0" algn="l">
              <a:buNone/>
              <a:defRPr sz="18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kopiëer</a:t>
            </a:r>
            <a:r>
              <a:rPr lang="nl-NL"/>
              <a:t> en plak chips bij tekort</a:t>
            </a:r>
          </a:p>
        </p:txBody>
      </p:sp>
      <p:sp>
        <p:nvSpPr>
          <p:cNvPr id="15" name="Text Placeholder 4">
            <a:extLst>
              <a:ext uri="{FF2B5EF4-FFF2-40B4-BE49-F238E27FC236}">
                <a16:creationId xmlns:a16="http://schemas.microsoft.com/office/drawing/2014/main" id="{64BE8F64-9D1A-498D-1DA7-943BC34289C3}"/>
              </a:ext>
            </a:extLst>
          </p:cNvPr>
          <p:cNvSpPr>
            <a:spLocks noGrp="1"/>
          </p:cNvSpPr>
          <p:nvPr>
            <p:ph type="body" sz="quarter" idx="30" hasCustomPrompt="1"/>
          </p:nvPr>
        </p:nvSpPr>
        <p:spPr>
          <a:xfrm>
            <a:off x="865619" y="3860783"/>
            <a:ext cx="3542521" cy="377976"/>
          </a:xfrm>
          <a:prstGeom prst="roundRect">
            <a:avLst/>
          </a:prstGeom>
          <a:ln cap="flat">
            <a:solidFill>
              <a:schemeClr val="tx1">
                <a:alpha val="40000"/>
              </a:schemeClr>
            </a:solidFill>
          </a:ln>
        </p:spPr>
        <p:txBody>
          <a:bodyPr wrap="none" anchor="ctr">
            <a:spAutoFit/>
          </a:bodyPr>
          <a:lstStyle>
            <a:lvl1pPr marL="0" indent="0" algn="l">
              <a:buNone/>
              <a:defRPr sz="18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a:t>of verwijder ze als er minder nodig zijn</a:t>
            </a:r>
          </a:p>
        </p:txBody>
      </p:sp>
    </p:spTree>
    <p:extLst>
      <p:ext uri="{BB962C8B-B14F-4D97-AF65-F5344CB8AC3E}">
        <p14:creationId xmlns:p14="http://schemas.microsoft.com/office/powerpoint/2010/main" val="89548699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volledig aanpasbaar (lich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0FF2E1-0BD7-5093-56BD-8A63CAF19F0C}"/>
              </a:ext>
            </a:extLst>
          </p:cNvPr>
          <p:cNvSpPr/>
          <p:nvPr userDrawn="1"/>
        </p:nvSpPr>
        <p:spPr>
          <a:xfrm>
            <a:off x="7047600" y="-1"/>
            <a:ext cx="5144400" cy="6858001"/>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Picture Placeholder 2">
            <a:extLst>
              <a:ext uri="{FF2B5EF4-FFF2-40B4-BE49-F238E27FC236}">
                <a16:creationId xmlns:a16="http://schemas.microsoft.com/office/drawing/2014/main" id="{ED3180A7-C114-9FC2-F651-99E418862E87}"/>
              </a:ext>
            </a:extLst>
          </p:cNvPr>
          <p:cNvSpPr>
            <a:spLocks noGrp="1"/>
          </p:cNvSpPr>
          <p:nvPr>
            <p:ph type="pic" sz="quarter" idx="10" hasCustomPrompt="1"/>
          </p:nvPr>
        </p:nvSpPr>
        <p:spPr>
          <a:xfrm>
            <a:off x="10478400" y="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4" name="Picture Placeholder 2">
            <a:extLst>
              <a:ext uri="{FF2B5EF4-FFF2-40B4-BE49-F238E27FC236}">
                <a16:creationId xmlns:a16="http://schemas.microsoft.com/office/drawing/2014/main" id="{B79A556D-70BD-336D-4753-D90CD01C0EC7}"/>
              </a:ext>
            </a:extLst>
          </p:cNvPr>
          <p:cNvSpPr>
            <a:spLocks noGrp="1"/>
          </p:cNvSpPr>
          <p:nvPr>
            <p:ph type="pic" sz="quarter" idx="11" hasCustomPrompt="1"/>
          </p:nvPr>
        </p:nvSpPr>
        <p:spPr>
          <a:xfrm>
            <a:off x="8763000" y="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6" name="Picture Placeholder 2">
            <a:extLst>
              <a:ext uri="{FF2B5EF4-FFF2-40B4-BE49-F238E27FC236}">
                <a16:creationId xmlns:a16="http://schemas.microsoft.com/office/drawing/2014/main" id="{5DABD403-FA95-F3EA-3381-46118D602264}"/>
              </a:ext>
            </a:extLst>
          </p:cNvPr>
          <p:cNvSpPr>
            <a:spLocks noGrp="1"/>
          </p:cNvSpPr>
          <p:nvPr>
            <p:ph type="pic" sz="quarter" idx="12" hasCustomPrompt="1"/>
          </p:nvPr>
        </p:nvSpPr>
        <p:spPr>
          <a:xfrm>
            <a:off x="7049400" y="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10" name="Picture Placeholder 2">
            <a:extLst>
              <a:ext uri="{FF2B5EF4-FFF2-40B4-BE49-F238E27FC236}">
                <a16:creationId xmlns:a16="http://schemas.microsoft.com/office/drawing/2014/main" id="{8D757494-B3CC-204D-DD38-ED01BC1F7009}"/>
              </a:ext>
            </a:extLst>
          </p:cNvPr>
          <p:cNvSpPr>
            <a:spLocks noGrp="1"/>
          </p:cNvSpPr>
          <p:nvPr>
            <p:ph type="pic" sz="quarter" idx="13" hasCustomPrompt="1"/>
          </p:nvPr>
        </p:nvSpPr>
        <p:spPr>
          <a:xfrm>
            <a:off x="10476600" y="171540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12" name="Picture Placeholder 2">
            <a:extLst>
              <a:ext uri="{FF2B5EF4-FFF2-40B4-BE49-F238E27FC236}">
                <a16:creationId xmlns:a16="http://schemas.microsoft.com/office/drawing/2014/main" id="{2E4FFB43-9631-B75C-4B49-78C4CAE737F8}"/>
              </a:ext>
            </a:extLst>
          </p:cNvPr>
          <p:cNvSpPr>
            <a:spLocks noGrp="1"/>
          </p:cNvSpPr>
          <p:nvPr>
            <p:ph type="pic" sz="quarter" idx="14" hasCustomPrompt="1"/>
          </p:nvPr>
        </p:nvSpPr>
        <p:spPr>
          <a:xfrm>
            <a:off x="8761200" y="171540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15" name="Picture Placeholder 2">
            <a:extLst>
              <a:ext uri="{FF2B5EF4-FFF2-40B4-BE49-F238E27FC236}">
                <a16:creationId xmlns:a16="http://schemas.microsoft.com/office/drawing/2014/main" id="{C841F0B8-39FD-E5E7-B324-E04ED13FAB43}"/>
              </a:ext>
            </a:extLst>
          </p:cNvPr>
          <p:cNvSpPr>
            <a:spLocks noGrp="1"/>
          </p:cNvSpPr>
          <p:nvPr>
            <p:ph type="pic" sz="quarter" idx="15" hasCustomPrompt="1"/>
          </p:nvPr>
        </p:nvSpPr>
        <p:spPr>
          <a:xfrm>
            <a:off x="7047600" y="1715400"/>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17" name="Picture Placeholder 2">
            <a:extLst>
              <a:ext uri="{FF2B5EF4-FFF2-40B4-BE49-F238E27FC236}">
                <a16:creationId xmlns:a16="http://schemas.microsoft.com/office/drawing/2014/main" id="{BE401415-9467-E482-C5E4-1F7BCCCA4BE6}"/>
              </a:ext>
            </a:extLst>
          </p:cNvPr>
          <p:cNvSpPr>
            <a:spLocks noGrp="1"/>
          </p:cNvSpPr>
          <p:nvPr>
            <p:ph type="pic" sz="quarter" idx="16" hasCustomPrompt="1"/>
          </p:nvPr>
        </p:nvSpPr>
        <p:spPr>
          <a:xfrm>
            <a:off x="10476600" y="34308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19" name="Picture Placeholder 2">
            <a:extLst>
              <a:ext uri="{FF2B5EF4-FFF2-40B4-BE49-F238E27FC236}">
                <a16:creationId xmlns:a16="http://schemas.microsoft.com/office/drawing/2014/main" id="{E32657A3-14DF-5E11-C2BD-4B48ADDF2B84}"/>
              </a:ext>
            </a:extLst>
          </p:cNvPr>
          <p:cNvSpPr>
            <a:spLocks noGrp="1"/>
          </p:cNvSpPr>
          <p:nvPr>
            <p:ph type="pic" sz="quarter" idx="17" hasCustomPrompt="1"/>
          </p:nvPr>
        </p:nvSpPr>
        <p:spPr>
          <a:xfrm>
            <a:off x="8761200" y="34308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20" name="Picture Placeholder 2">
            <a:extLst>
              <a:ext uri="{FF2B5EF4-FFF2-40B4-BE49-F238E27FC236}">
                <a16:creationId xmlns:a16="http://schemas.microsoft.com/office/drawing/2014/main" id="{BB89FDC7-D0D2-0C0D-18FC-239EF7F01B9E}"/>
              </a:ext>
            </a:extLst>
          </p:cNvPr>
          <p:cNvSpPr>
            <a:spLocks noGrp="1"/>
          </p:cNvSpPr>
          <p:nvPr>
            <p:ph type="pic" sz="quarter" idx="18" hasCustomPrompt="1"/>
          </p:nvPr>
        </p:nvSpPr>
        <p:spPr>
          <a:xfrm>
            <a:off x="7047600" y="34308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21" name="Picture Placeholder 2">
            <a:extLst>
              <a:ext uri="{FF2B5EF4-FFF2-40B4-BE49-F238E27FC236}">
                <a16:creationId xmlns:a16="http://schemas.microsoft.com/office/drawing/2014/main" id="{0765C90A-D44B-D168-7073-083D4C8D519B}"/>
              </a:ext>
            </a:extLst>
          </p:cNvPr>
          <p:cNvSpPr>
            <a:spLocks noGrp="1"/>
          </p:cNvSpPr>
          <p:nvPr>
            <p:ph type="pic" sz="quarter" idx="19" hasCustomPrompt="1"/>
          </p:nvPr>
        </p:nvSpPr>
        <p:spPr>
          <a:xfrm>
            <a:off x="10480200" y="51444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22" name="Picture Placeholder 2">
            <a:extLst>
              <a:ext uri="{FF2B5EF4-FFF2-40B4-BE49-F238E27FC236}">
                <a16:creationId xmlns:a16="http://schemas.microsoft.com/office/drawing/2014/main" id="{7BA4E680-2FA6-BA58-94DC-E541586704C1}"/>
              </a:ext>
            </a:extLst>
          </p:cNvPr>
          <p:cNvSpPr>
            <a:spLocks noGrp="1"/>
          </p:cNvSpPr>
          <p:nvPr>
            <p:ph type="pic" sz="quarter" idx="20" hasCustomPrompt="1"/>
          </p:nvPr>
        </p:nvSpPr>
        <p:spPr>
          <a:xfrm>
            <a:off x="8764800" y="51444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23" name="Picture Placeholder 2">
            <a:extLst>
              <a:ext uri="{FF2B5EF4-FFF2-40B4-BE49-F238E27FC236}">
                <a16:creationId xmlns:a16="http://schemas.microsoft.com/office/drawing/2014/main" id="{DBF01ABD-CAB9-7028-5C07-AED040F46584}"/>
              </a:ext>
            </a:extLst>
          </p:cNvPr>
          <p:cNvSpPr>
            <a:spLocks noGrp="1"/>
          </p:cNvSpPr>
          <p:nvPr>
            <p:ph type="pic" sz="quarter" idx="21" hasCustomPrompt="1"/>
          </p:nvPr>
        </p:nvSpPr>
        <p:spPr>
          <a:xfrm>
            <a:off x="7051200" y="5144401"/>
            <a:ext cx="1713600" cy="1713600"/>
          </a:xfrm>
        </p:spPr>
        <p:txBody>
          <a:bodyPr>
            <a:normAutofit/>
          </a:bodyPr>
          <a:lstStyle>
            <a:lvl1pPr marL="228600" indent="-228600">
              <a:buClr>
                <a:schemeClr val="accent6"/>
              </a:buClr>
              <a:buFont typeface="Wingdings" panose="05000000000000000000" pitchFamily="2" charset="2"/>
              <a:buChar char="§"/>
              <a:defRPr sz="1800">
                <a:solidFill>
                  <a:schemeClr val="tx1"/>
                </a:solidFill>
              </a:defRPr>
            </a:lvl1pPr>
          </a:lstStyle>
          <a:p>
            <a:r>
              <a:rPr lang="nl-NL"/>
              <a:t>Plaats hier een afbeelding</a:t>
            </a:r>
          </a:p>
        </p:txBody>
      </p:sp>
      <p:sp>
        <p:nvSpPr>
          <p:cNvPr id="34" name="Text Placeholder 4">
            <a:extLst>
              <a:ext uri="{FF2B5EF4-FFF2-40B4-BE49-F238E27FC236}">
                <a16:creationId xmlns:a16="http://schemas.microsoft.com/office/drawing/2014/main" id="{98E5786A-2891-7583-6D74-0402E3BB1129}"/>
              </a:ext>
            </a:extLst>
          </p:cNvPr>
          <p:cNvSpPr>
            <a:spLocks noGrp="1"/>
          </p:cNvSpPr>
          <p:nvPr>
            <p:ph type="body" sz="quarter" idx="23" hasCustomPrompt="1"/>
          </p:nvPr>
        </p:nvSpPr>
        <p:spPr>
          <a:xfrm>
            <a:off x="865619" y="2745545"/>
            <a:ext cx="1810351" cy="377976"/>
          </a:xfrm>
          <a:prstGeom prst="roundRect">
            <a:avLst/>
          </a:prstGeom>
          <a:ln cap="flat">
            <a:solidFill>
              <a:schemeClr val="tx1">
                <a:alpha val="40000"/>
              </a:schemeClr>
            </a:solidFill>
          </a:ln>
        </p:spPr>
        <p:txBody>
          <a:bodyPr wrap="none" anchor="ctr">
            <a:spAutoFit/>
          </a:bodyPr>
          <a:lstStyle>
            <a:lvl1pPr marL="0" indent="0" algn="l">
              <a:buNone/>
              <a:defRPr sz="18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a:t>vul hier functies in</a:t>
            </a:r>
          </a:p>
        </p:txBody>
      </p:sp>
      <p:sp>
        <p:nvSpPr>
          <p:cNvPr id="35" name="Text Placeholder 4">
            <a:extLst>
              <a:ext uri="{FF2B5EF4-FFF2-40B4-BE49-F238E27FC236}">
                <a16:creationId xmlns:a16="http://schemas.microsoft.com/office/drawing/2014/main" id="{9267BB5C-E9E2-6CCB-6AEF-232C54E0D5A2}"/>
              </a:ext>
            </a:extLst>
          </p:cNvPr>
          <p:cNvSpPr>
            <a:spLocks noGrp="1"/>
          </p:cNvSpPr>
          <p:nvPr>
            <p:ph type="body" sz="quarter" idx="24" hasCustomPrompt="1"/>
          </p:nvPr>
        </p:nvSpPr>
        <p:spPr>
          <a:xfrm>
            <a:off x="2846818" y="2745545"/>
            <a:ext cx="2049028" cy="377976"/>
          </a:xfrm>
          <a:prstGeom prst="roundRect">
            <a:avLst/>
          </a:prstGeom>
          <a:ln cap="flat">
            <a:solidFill>
              <a:schemeClr val="tx1">
                <a:alpha val="40000"/>
              </a:schemeClr>
            </a:solidFill>
          </a:ln>
        </p:spPr>
        <p:txBody>
          <a:bodyPr wrap="none" anchor="ctr">
            <a:spAutoFit/>
          </a:bodyPr>
          <a:lstStyle>
            <a:lvl1pPr marL="0" indent="0" algn="l">
              <a:buNone/>
              <a:defRPr sz="18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a:t>en verplaats de chips</a:t>
            </a:r>
          </a:p>
        </p:txBody>
      </p:sp>
      <p:sp>
        <p:nvSpPr>
          <p:cNvPr id="36" name="Text Placeholder 4">
            <a:extLst>
              <a:ext uri="{FF2B5EF4-FFF2-40B4-BE49-F238E27FC236}">
                <a16:creationId xmlns:a16="http://schemas.microsoft.com/office/drawing/2014/main" id="{C94247DB-2F12-9B01-0CF0-BC7E0CFE1479}"/>
              </a:ext>
            </a:extLst>
          </p:cNvPr>
          <p:cNvSpPr>
            <a:spLocks noGrp="1"/>
          </p:cNvSpPr>
          <p:nvPr>
            <p:ph type="body" sz="quarter" idx="25" hasCustomPrompt="1"/>
          </p:nvPr>
        </p:nvSpPr>
        <p:spPr>
          <a:xfrm>
            <a:off x="865619" y="3303164"/>
            <a:ext cx="2130925" cy="377976"/>
          </a:xfrm>
          <a:prstGeom prst="roundRect">
            <a:avLst/>
          </a:prstGeom>
          <a:ln cap="flat">
            <a:solidFill>
              <a:schemeClr val="tx1">
                <a:alpha val="40000"/>
              </a:schemeClr>
            </a:solidFill>
          </a:ln>
        </p:spPr>
        <p:txBody>
          <a:bodyPr wrap="none" anchor="ctr">
            <a:spAutoFit/>
          </a:bodyPr>
          <a:lstStyle>
            <a:lvl1pPr marL="0" indent="0" algn="l">
              <a:buNone/>
              <a:defRPr sz="18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a:t>voor een nette lay-out</a:t>
            </a:r>
          </a:p>
        </p:txBody>
      </p:sp>
      <p:sp>
        <p:nvSpPr>
          <p:cNvPr id="40" name="Text Placeholder 39">
            <a:extLst>
              <a:ext uri="{FF2B5EF4-FFF2-40B4-BE49-F238E27FC236}">
                <a16:creationId xmlns:a16="http://schemas.microsoft.com/office/drawing/2014/main" id="{FB649D44-6291-C96B-3889-0F57C53D148B}"/>
              </a:ext>
            </a:extLst>
          </p:cNvPr>
          <p:cNvSpPr>
            <a:spLocks noGrp="1"/>
          </p:cNvSpPr>
          <p:nvPr>
            <p:ph type="body" sz="quarter" idx="28" hasCustomPrompt="1"/>
          </p:nvPr>
        </p:nvSpPr>
        <p:spPr>
          <a:xfrm>
            <a:off x="757346" y="1184008"/>
            <a:ext cx="4598460" cy="1147712"/>
          </a:xfrm>
          <a:prstGeom prst="rect">
            <a:avLst/>
          </a:prstGeom>
        </p:spPr>
        <p:txBody>
          <a:bodyPr/>
          <a:lstStyle>
            <a:lvl1pPr marL="0" indent="0">
              <a:buNone/>
              <a:defRPr sz="3600">
                <a:solidFill>
                  <a:schemeClr val="tx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nl-NL"/>
              <a:t>Titel (bijv. Meer dan 60 experts en specialisten)</a:t>
            </a:r>
          </a:p>
        </p:txBody>
      </p:sp>
      <p:sp>
        <p:nvSpPr>
          <p:cNvPr id="41" name="Text Placeholder 4">
            <a:extLst>
              <a:ext uri="{FF2B5EF4-FFF2-40B4-BE49-F238E27FC236}">
                <a16:creationId xmlns:a16="http://schemas.microsoft.com/office/drawing/2014/main" id="{D50E2F38-4B46-8DE5-149D-53F419988686}"/>
              </a:ext>
            </a:extLst>
          </p:cNvPr>
          <p:cNvSpPr>
            <a:spLocks noGrp="1"/>
          </p:cNvSpPr>
          <p:nvPr>
            <p:ph type="body" sz="quarter" idx="29" hasCustomPrompt="1"/>
          </p:nvPr>
        </p:nvSpPr>
        <p:spPr>
          <a:xfrm>
            <a:off x="3166859" y="3303844"/>
            <a:ext cx="2880034" cy="377976"/>
          </a:xfrm>
          <a:prstGeom prst="roundRect">
            <a:avLst/>
          </a:prstGeom>
          <a:ln cap="flat">
            <a:solidFill>
              <a:schemeClr val="tx1">
                <a:alpha val="40000"/>
              </a:schemeClr>
            </a:solidFill>
          </a:ln>
        </p:spPr>
        <p:txBody>
          <a:bodyPr wrap="none" anchor="ctr">
            <a:spAutoFit/>
          </a:bodyPr>
          <a:lstStyle>
            <a:lvl1pPr marL="0" indent="0" algn="l">
              <a:buNone/>
              <a:defRPr sz="18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kopiëer</a:t>
            </a:r>
            <a:r>
              <a:rPr lang="nl-NL"/>
              <a:t> en plak chips bij tekort</a:t>
            </a:r>
          </a:p>
        </p:txBody>
      </p:sp>
      <p:sp>
        <p:nvSpPr>
          <p:cNvPr id="43" name="Text Placeholder 4">
            <a:extLst>
              <a:ext uri="{FF2B5EF4-FFF2-40B4-BE49-F238E27FC236}">
                <a16:creationId xmlns:a16="http://schemas.microsoft.com/office/drawing/2014/main" id="{B268E296-8D6D-BE4F-AFA3-C78E98D17C4F}"/>
              </a:ext>
            </a:extLst>
          </p:cNvPr>
          <p:cNvSpPr>
            <a:spLocks noGrp="1"/>
          </p:cNvSpPr>
          <p:nvPr>
            <p:ph type="body" sz="quarter" idx="30" hasCustomPrompt="1"/>
          </p:nvPr>
        </p:nvSpPr>
        <p:spPr>
          <a:xfrm>
            <a:off x="865619" y="3860783"/>
            <a:ext cx="3542521" cy="377976"/>
          </a:xfrm>
          <a:prstGeom prst="roundRect">
            <a:avLst/>
          </a:prstGeom>
          <a:ln cap="flat">
            <a:solidFill>
              <a:schemeClr val="tx1">
                <a:alpha val="40000"/>
              </a:schemeClr>
            </a:solidFill>
          </a:ln>
        </p:spPr>
        <p:txBody>
          <a:bodyPr wrap="none" anchor="ctr">
            <a:spAutoFit/>
          </a:bodyPr>
          <a:lstStyle>
            <a:lvl1pPr marL="0" indent="0" algn="l">
              <a:buNone/>
              <a:defRPr sz="18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a:t>of verwijder ze als er minder nodig zijn</a:t>
            </a:r>
          </a:p>
        </p:txBody>
      </p:sp>
      <p:cxnSp>
        <p:nvCxnSpPr>
          <p:cNvPr id="2" name="Rechte verbindingslijn 3">
            <a:extLst>
              <a:ext uri="{FF2B5EF4-FFF2-40B4-BE49-F238E27FC236}">
                <a16:creationId xmlns:a16="http://schemas.microsoft.com/office/drawing/2014/main" id="{BD710762-CC94-3949-759A-EA134B192F1C}"/>
              </a:ext>
            </a:extLst>
          </p:cNvPr>
          <p:cNvCxnSpPr>
            <a:cxnSpLocks/>
          </p:cNvCxnSpPr>
          <p:nvPr userDrawn="1"/>
        </p:nvCxnSpPr>
        <p:spPr>
          <a:xfrm>
            <a:off x="853440" y="5920906"/>
            <a:ext cx="524256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B44E666-016D-E3CC-1D8E-54B77F601967}"/>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t>‹#›</a:t>
            </a:fld>
            <a:endParaRPr lang="nl-NL" sz="1600"/>
          </a:p>
        </p:txBody>
      </p:sp>
      <p:pic>
        <p:nvPicPr>
          <p:cNvPr id="7" name="Graphic 6">
            <a:extLst>
              <a:ext uri="{FF2B5EF4-FFF2-40B4-BE49-F238E27FC236}">
                <a16:creationId xmlns:a16="http://schemas.microsoft.com/office/drawing/2014/main" id="{3CEFF7DB-6B04-ADC7-ED70-32B2F96E689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904664" y="6178798"/>
            <a:ext cx="1191336" cy="169503"/>
          </a:xfrm>
          <a:prstGeom prst="rect">
            <a:avLst/>
          </a:prstGeom>
        </p:spPr>
      </p:pic>
    </p:spTree>
    <p:extLst>
      <p:ext uri="{BB962C8B-B14F-4D97-AF65-F5344CB8AC3E}">
        <p14:creationId xmlns:p14="http://schemas.microsoft.com/office/powerpoint/2010/main" val="3188409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te, Toine en Johan">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C7CF2BA-89C6-1CED-39F5-03B316A5AF0F}"/>
              </a:ext>
            </a:extLst>
          </p:cNvPr>
          <p:cNvSpPr>
            <a:spLocks noGrp="1"/>
          </p:cNvSpPr>
          <p:nvPr>
            <p:ph type="title" hasCustomPrompt="1"/>
          </p:nvPr>
        </p:nvSpPr>
        <p:spPr>
          <a:xfrm>
            <a:off x="749934" y="365125"/>
            <a:ext cx="10624647" cy="808355"/>
          </a:xfrm>
          <a:prstGeom prst="rect">
            <a:avLst/>
          </a:prstGeom>
        </p:spPr>
        <p:txBody>
          <a:bodyPr>
            <a:normAutofit/>
          </a:bodyPr>
          <a:lstStyle>
            <a:lvl1pPr>
              <a:defRPr sz="4400">
                <a:solidFill>
                  <a:schemeClr val="tx1"/>
                </a:solidFill>
              </a:defRPr>
            </a:lvl1pPr>
          </a:lstStyle>
          <a:p>
            <a:r>
              <a:rPr lang="nl-NL"/>
              <a:t>Het Team</a:t>
            </a:r>
          </a:p>
        </p:txBody>
      </p:sp>
      <p:grpSp>
        <p:nvGrpSpPr>
          <p:cNvPr id="19" name="Group 18">
            <a:extLst>
              <a:ext uri="{FF2B5EF4-FFF2-40B4-BE49-F238E27FC236}">
                <a16:creationId xmlns:a16="http://schemas.microsoft.com/office/drawing/2014/main" id="{F77739E2-7613-FD66-D90C-28A0F0FD90A7}"/>
              </a:ext>
            </a:extLst>
          </p:cNvPr>
          <p:cNvGrpSpPr/>
          <p:nvPr userDrawn="1"/>
        </p:nvGrpSpPr>
        <p:grpSpPr>
          <a:xfrm>
            <a:off x="1126998" y="1587461"/>
            <a:ext cx="2981622" cy="3899174"/>
            <a:chOff x="1126998" y="1587461"/>
            <a:chExt cx="2981622" cy="3899174"/>
          </a:xfrm>
          <a:effectLst>
            <a:outerShdw blurRad="63500" dist="50800" dir="5400000" algn="ctr" rotWithShape="0">
              <a:srgbClr val="000000">
                <a:alpha val="0"/>
              </a:srgbClr>
            </a:outerShdw>
          </a:effectLst>
        </p:grpSpPr>
        <p:pic>
          <p:nvPicPr>
            <p:cNvPr id="10" name="Picture 9" descr="A person with his hands folded&#10;&#10;Description automatically generated with low confidence">
              <a:extLst>
                <a:ext uri="{FF2B5EF4-FFF2-40B4-BE49-F238E27FC236}">
                  <a16:creationId xmlns:a16="http://schemas.microsoft.com/office/drawing/2014/main" id="{98A57D07-D81B-C58A-7DF2-E3E91B963A35}"/>
                </a:ext>
              </a:extLst>
            </p:cNvPr>
            <p:cNvPicPr>
              <a:picLocks noChangeAspect="1"/>
            </p:cNvPicPr>
            <p:nvPr userDrawn="1"/>
          </p:nvPicPr>
          <p:blipFill>
            <a:blip r:embed="rId2"/>
            <a:stretch>
              <a:fillRect/>
            </a:stretch>
          </p:blipFill>
          <p:spPr>
            <a:xfrm>
              <a:off x="1126998" y="1587461"/>
              <a:ext cx="2981622" cy="2981622"/>
            </a:xfrm>
            <a:prstGeom prst="rect">
              <a:avLst/>
            </a:prstGeom>
          </p:spPr>
        </p:pic>
        <p:sp>
          <p:nvSpPr>
            <p:cNvPr id="16" name="TextBox 15">
              <a:extLst>
                <a:ext uri="{FF2B5EF4-FFF2-40B4-BE49-F238E27FC236}">
                  <a16:creationId xmlns:a16="http://schemas.microsoft.com/office/drawing/2014/main" id="{6E8161FD-52BA-7839-73CA-5E7C95C996C0}"/>
                </a:ext>
              </a:extLst>
            </p:cNvPr>
            <p:cNvSpPr txBox="1"/>
            <p:nvPr userDrawn="1"/>
          </p:nvSpPr>
          <p:spPr>
            <a:xfrm>
              <a:off x="1126998" y="4569122"/>
              <a:ext cx="2981622" cy="917513"/>
            </a:xfrm>
            <a:prstGeom prst="rect">
              <a:avLst/>
            </a:prstGeom>
            <a:solidFill>
              <a:schemeClr val="bg1"/>
            </a:solidFill>
            <a:ln>
              <a:noFill/>
            </a:ln>
          </p:spPr>
          <p:txBody>
            <a:bodyPr wrap="square" lIns="180000" tIns="180000" rIns="180000" bIns="180000" rtlCol="0" anchor="ctr">
              <a:spAutoFit/>
            </a:bodyPr>
            <a:lstStyle/>
            <a:p>
              <a:r>
                <a:rPr lang="nl-NL">
                  <a:latin typeface="+mj-lt"/>
                </a:rPr>
                <a:t>Ate van der Meer</a:t>
              </a:r>
            </a:p>
            <a:p>
              <a:r>
                <a:rPr lang="nl-NL"/>
                <a:t>CCO</a:t>
              </a:r>
            </a:p>
          </p:txBody>
        </p:sp>
      </p:grpSp>
      <p:grpSp>
        <p:nvGrpSpPr>
          <p:cNvPr id="20" name="Group 19">
            <a:extLst>
              <a:ext uri="{FF2B5EF4-FFF2-40B4-BE49-F238E27FC236}">
                <a16:creationId xmlns:a16="http://schemas.microsoft.com/office/drawing/2014/main" id="{16440348-6650-F70B-EB63-C3DD5D60F18D}"/>
              </a:ext>
            </a:extLst>
          </p:cNvPr>
          <p:cNvGrpSpPr/>
          <p:nvPr userDrawn="1"/>
        </p:nvGrpSpPr>
        <p:grpSpPr>
          <a:xfrm>
            <a:off x="8083380" y="1587461"/>
            <a:ext cx="2981622" cy="3899134"/>
            <a:chOff x="4605189" y="1587462"/>
            <a:chExt cx="2981622" cy="3899134"/>
          </a:xfrm>
          <a:effectLst>
            <a:outerShdw blurRad="63500" dist="50800" dir="5400000" algn="ctr" rotWithShape="0">
              <a:srgbClr val="000000">
                <a:alpha val="0"/>
              </a:srgbClr>
            </a:outerShdw>
          </a:effectLst>
        </p:grpSpPr>
        <p:pic>
          <p:nvPicPr>
            <p:cNvPr id="13" name="Picture 12" descr="A person with curly hair&#10;&#10;Description automatically generated with low confidence">
              <a:extLst>
                <a:ext uri="{FF2B5EF4-FFF2-40B4-BE49-F238E27FC236}">
                  <a16:creationId xmlns:a16="http://schemas.microsoft.com/office/drawing/2014/main" id="{67F9C7CC-4A20-2D18-236D-B812C620C1EE}"/>
                </a:ext>
              </a:extLst>
            </p:cNvPr>
            <p:cNvPicPr>
              <a:picLocks noChangeAspect="1"/>
            </p:cNvPicPr>
            <p:nvPr userDrawn="1"/>
          </p:nvPicPr>
          <p:blipFill>
            <a:blip r:embed="rId3"/>
            <a:stretch>
              <a:fillRect/>
            </a:stretch>
          </p:blipFill>
          <p:spPr>
            <a:xfrm>
              <a:off x="4605189" y="1587462"/>
              <a:ext cx="2981622" cy="2981622"/>
            </a:xfrm>
            <a:prstGeom prst="rect">
              <a:avLst/>
            </a:prstGeom>
          </p:spPr>
        </p:pic>
        <p:sp>
          <p:nvSpPr>
            <p:cNvPr id="17" name="TextBox 16">
              <a:extLst>
                <a:ext uri="{FF2B5EF4-FFF2-40B4-BE49-F238E27FC236}">
                  <a16:creationId xmlns:a16="http://schemas.microsoft.com/office/drawing/2014/main" id="{80426A09-228A-56C9-78A8-BE1AA0431005}"/>
                </a:ext>
              </a:extLst>
            </p:cNvPr>
            <p:cNvSpPr txBox="1"/>
            <p:nvPr userDrawn="1"/>
          </p:nvSpPr>
          <p:spPr>
            <a:xfrm>
              <a:off x="4605189" y="4569083"/>
              <a:ext cx="2981622" cy="917513"/>
            </a:xfrm>
            <a:prstGeom prst="rect">
              <a:avLst/>
            </a:prstGeom>
            <a:solidFill>
              <a:schemeClr val="bg1"/>
            </a:solidFill>
            <a:ln>
              <a:noFill/>
            </a:ln>
          </p:spPr>
          <p:txBody>
            <a:bodyPr wrap="square" lIns="180000" tIns="180000" rIns="180000" bIns="180000" rtlCol="0" anchor="ctr">
              <a:spAutoFit/>
            </a:bodyPr>
            <a:lstStyle/>
            <a:p>
              <a:r>
                <a:rPr lang="nl-NL">
                  <a:latin typeface="+mj-lt"/>
                </a:rPr>
                <a:t>Johan Nieuwenhuis</a:t>
              </a:r>
            </a:p>
            <a:p>
              <a:r>
                <a:rPr lang="nl-NL"/>
                <a:t>CIO</a:t>
              </a:r>
            </a:p>
          </p:txBody>
        </p:sp>
      </p:grpSp>
      <p:grpSp>
        <p:nvGrpSpPr>
          <p:cNvPr id="21" name="Group 20">
            <a:extLst>
              <a:ext uri="{FF2B5EF4-FFF2-40B4-BE49-F238E27FC236}">
                <a16:creationId xmlns:a16="http://schemas.microsoft.com/office/drawing/2014/main" id="{9B965FFD-85D7-6871-8CF4-2167DA298041}"/>
              </a:ext>
            </a:extLst>
          </p:cNvPr>
          <p:cNvGrpSpPr/>
          <p:nvPr userDrawn="1"/>
        </p:nvGrpSpPr>
        <p:grpSpPr>
          <a:xfrm>
            <a:off x="4605189" y="1587461"/>
            <a:ext cx="2981622" cy="3899174"/>
            <a:chOff x="8083380" y="1587461"/>
            <a:chExt cx="2981622" cy="3899174"/>
          </a:xfrm>
          <a:effectLst>
            <a:outerShdw blurRad="63500" dist="50800" dir="5400000" algn="ctr" rotWithShape="0">
              <a:srgbClr val="000000">
                <a:alpha val="0"/>
              </a:srgbClr>
            </a:outerShdw>
          </a:effectLst>
        </p:grpSpPr>
        <p:pic>
          <p:nvPicPr>
            <p:cNvPr id="15" name="Picture 14" descr="A picture containing person, person, outdoor, suit&#10;&#10;Description automatically generated">
              <a:extLst>
                <a:ext uri="{FF2B5EF4-FFF2-40B4-BE49-F238E27FC236}">
                  <a16:creationId xmlns:a16="http://schemas.microsoft.com/office/drawing/2014/main" id="{B72210DA-CD58-E191-4B96-D2E328DDDDD7}"/>
                </a:ext>
              </a:extLst>
            </p:cNvPr>
            <p:cNvPicPr>
              <a:picLocks noChangeAspect="1"/>
            </p:cNvPicPr>
            <p:nvPr userDrawn="1"/>
          </p:nvPicPr>
          <p:blipFill>
            <a:blip r:embed="rId4"/>
            <a:stretch>
              <a:fillRect/>
            </a:stretch>
          </p:blipFill>
          <p:spPr>
            <a:xfrm>
              <a:off x="8083380" y="1587461"/>
              <a:ext cx="2981622" cy="2981622"/>
            </a:xfrm>
            <a:prstGeom prst="rect">
              <a:avLst/>
            </a:prstGeom>
          </p:spPr>
        </p:pic>
        <p:sp>
          <p:nvSpPr>
            <p:cNvPr id="18" name="TextBox 17">
              <a:extLst>
                <a:ext uri="{FF2B5EF4-FFF2-40B4-BE49-F238E27FC236}">
                  <a16:creationId xmlns:a16="http://schemas.microsoft.com/office/drawing/2014/main" id="{3DA9682F-6DD8-0FC8-3B42-93FBE310092B}"/>
                </a:ext>
              </a:extLst>
            </p:cNvPr>
            <p:cNvSpPr txBox="1"/>
            <p:nvPr userDrawn="1"/>
          </p:nvSpPr>
          <p:spPr>
            <a:xfrm>
              <a:off x="8083380" y="4569122"/>
              <a:ext cx="2981622" cy="917513"/>
            </a:xfrm>
            <a:prstGeom prst="rect">
              <a:avLst/>
            </a:prstGeom>
            <a:solidFill>
              <a:schemeClr val="bg1"/>
            </a:solidFill>
            <a:ln>
              <a:noFill/>
            </a:ln>
          </p:spPr>
          <p:txBody>
            <a:bodyPr wrap="square" lIns="180000" tIns="180000" rIns="180000" bIns="180000" rtlCol="0" anchor="ctr">
              <a:spAutoFit/>
            </a:bodyPr>
            <a:lstStyle/>
            <a:p>
              <a:r>
                <a:rPr lang="nl-NL">
                  <a:latin typeface="+mj-lt"/>
                </a:rPr>
                <a:t>Toine Dinkelberg</a:t>
              </a:r>
            </a:p>
            <a:p>
              <a:r>
                <a:rPr lang="nl-NL"/>
                <a:t>CDO</a:t>
              </a:r>
            </a:p>
          </p:txBody>
        </p:sp>
      </p:grpSp>
      <p:pic>
        <p:nvPicPr>
          <p:cNvPr id="3" name="Graphic 2">
            <a:extLst>
              <a:ext uri="{FF2B5EF4-FFF2-40B4-BE49-F238E27FC236}">
                <a16:creationId xmlns:a16="http://schemas.microsoft.com/office/drawing/2014/main" id="{D3D7E7DC-862B-281B-379B-DE4C6605CE8F}"/>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0147224" y="6178798"/>
            <a:ext cx="1191336" cy="169503"/>
          </a:xfrm>
          <a:prstGeom prst="rect">
            <a:avLst/>
          </a:prstGeom>
        </p:spPr>
      </p:pic>
      <p:cxnSp>
        <p:nvCxnSpPr>
          <p:cNvPr id="5" name="Rechte verbindingslijn 3">
            <a:extLst>
              <a:ext uri="{FF2B5EF4-FFF2-40B4-BE49-F238E27FC236}">
                <a16:creationId xmlns:a16="http://schemas.microsoft.com/office/drawing/2014/main" id="{B0F4CB00-8781-7994-F583-D0015314ABD3}"/>
              </a:ext>
            </a:extLst>
          </p:cNvPr>
          <p:cNvCxnSpPr>
            <a:cxnSpLocks/>
          </p:cNvCxnSpPr>
          <p:nvPr userDrawn="1"/>
        </p:nvCxnSpPr>
        <p:spPr>
          <a:xfrm>
            <a:off x="853440" y="5920906"/>
            <a:ext cx="1048512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972DEA-6028-9434-5612-1EA253501B9D}"/>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t>‹#›</a:t>
            </a:fld>
            <a:endParaRPr lang="nl-NL" sz="1600"/>
          </a:p>
        </p:txBody>
      </p:sp>
    </p:spTree>
    <p:extLst>
      <p:ext uri="{BB962C8B-B14F-4D97-AF65-F5344CB8AC3E}">
        <p14:creationId xmlns:p14="http://schemas.microsoft.com/office/powerpoint/2010/main" val="3760941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pagi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0D30-7C09-D95B-623A-627F7B15898F}"/>
              </a:ext>
            </a:extLst>
          </p:cNvPr>
          <p:cNvSpPr>
            <a:spLocks noGrp="1"/>
          </p:cNvSpPr>
          <p:nvPr>
            <p:ph type="title" hasCustomPrompt="1"/>
          </p:nvPr>
        </p:nvSpPr>
        <p:spPr>
          <a:xfrm>
            <a:off x="749934" y="2766218"/>
            <a:ext cx="10718166" cy="1325563"/>
          </a:xfrm>
        </p:spPr>
        <p:txBody>
          <a:bodyPr/>
          <a:lstStyle>
            <a:lvl1pPr>
              <a:defRPr/>
            </a:lvl1pPr>
          </a:lstStyle>
          <a:p>
            <a:r>
              <a:rPr lang="en-US" err="1"/>
              <a:t>Plaats</a:t>
            </a:r>
            <a:r>
              <a:rPr lang="en-US"/>
              <a:t> </a:t>
            </a:r>
            <a:r>
              <a:rPr lang="en-US" err="1"/>
              <a:t>hier</a:t>
            </a:r>
            <a:r>
              <a:rPr lang="en-US"/>
              <a:t> </a:t>
            </a:r>
            <a:r>
              <a:rPr lang="en-US" err="1"/>
              <a:t>een</a:t>
            </a:r>
            <a:r>
              <a:rPr lang="en-US"/>
              <a:t> </a:t>
            </a:r>
            <a:r>
              <a:rPr lang="en-US" err="1"/>
              <a:t>titel</a:t>
            </a:r>
            <a:endParaRPr lang="nl-NL"/>
          </a:p>
        </p:txBody>
      </p:sp>
      <p:pic>
        <p:nvPicPr>
          <p:cNvPr id="4" name="Graphic 3">
            <a:extLst>
              <a:ext uri="{FF2B5EF4-FFF2-40B4-BE49-F238E27FC236}">
                <a16:creationId xmlns:a16="http://schemas.microsoft.com/office/drawing/2014/main" id="{54CDCED2-2BF8-1CC5-93F5-3A261D9FD45A}"/>
              </a:ext>
            </a:extLst>
          </p:cNvPr>
          <p:cNvPicPr>
            <a:picLocks noChangeAspect="1"/>
          </p:cNvPicPr>
          <p:nvPr userDrawn="1"/>
        </p:nvPicPr>
        <p:blipFill>
          <a:blip r:embed="rId3"/>
          <a:srcRect/>
          <a:stretch/>
        </p:blipFill>
        <p:spPr>
          <a:xfrm>
            <a:off x="10155190" y="6178718"/>
            <a:ext cx="1175404" cy="169664"/>
          </a:xfrm>
          <a:prstGeom prst="rect">
            <a:avLst/>
          </a:prstGeom>
        </p:spPr>
      </p:pic>
      <p:cxnSp>
        <p:nvCxnSpPr>
          <p:cNvPr id="5" name="Rechte verbindingslijn 3">
            <a:extLst>
              <a:ext uri="{FF2B5EF4-FFF2-40B4-BE49-F238E27FC236}">
                <a16:creationId xmlns:a16="http://schemas.microsoft.com/office/drawing/2014/main" id="{99776BF8-59AB-3FDD-CC0E-C2792B8A1F9A}"/>
              </a:ext>
            </a:extLst>
          </p:cNvPr>
          <p:cNvCxnSpPr>
            <a:cxnSpLocks/>
          </p:cNvCxnSpPr>
          <p:nvPr userDrawn="1"/>
        </p:nvCxnSpPr>
        <p:spPr>
          <a:xfrm>
            <a:off x="853440" y="5920906"/>
            <a:ext cx="10485120" cy="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40236B-366B-D957-3620-D23B4C8CE249}"/>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t>‹#›</a:t>
            </a:fld>
            <a:endParaRPr lang="nl-NL" sz="1600"/>
          </a:p>
        </p:txBody>
      </p:sp>
    </p:spTree>
    <p:extLst>
      <p:ext uri="{BB962C8B-B14F-4D97-AF65-F5344CB8AC3E}">
        <p14:creationId xmlns:p14="http://schemas.microsoft.com/office/powerpoint/2010/main" val="460393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Ate, Toine en Johan">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9159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en bullet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B5D581-EB45-FA48-7D5D-20C25A72022C}"/>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2" name="Tijdelijke aanduiding voor titel 1">
            <a:extLst>
              <a:ext uri="{FF2B5EF4-FFF2-40B4-BE49-F238E27FC236}">
                <a16:creationId xmlns:a16="http://schemas.microsoft.com/office/drawing/2014/main" id="{3C5BF38D-3804-48DC-BF28-4D3807552696}"/>
              </a:ext>
            </a:extLst>
          </p:cNvPr>
          <p:cNvSpPr>
            <a:spLocks noGrp="1"/>
          </p:cNvSpPr>
          <p:nvPr>
            <p:ph type="title"/>
          </p:nvPr>
        </p:nvSpPr>
        <p:spPr>
          <a:xfrm>
            <a:off x="749934" y="509699"/>
            <a:ext cx="10692132" cy="649111"/>
          </a:xfrm>
          <a:prstGeom prst="rect">
            <a:avLst/>
          </a:prstGeom>
        </p:spPr>
        <p:txBody>
          <a:bodyPr vert="horz" lIns="91440" tIns="45720" rIns="91440" bIns="45720" rtlCol="0" anchor="ctr">
            <a:normAutofit/>
          </a:bodyPr>
          <a:lstStyle/>
          <a:p>
            <a:r>
              <a:rPr lang="nl-NL"/>
              <a:t>Klik om stijl te bewerken</a:t>
            </a:r>
          </a:p>
        </p:txBody>
      </p:sp>
    </p:spTree>
    <p:extLst>
      <p:ext uri="{BB962C8B-B14F-4D97-AF65-F5344CB8AC3E}">
        <p14:creationId xmlns:p14="http://schemas.microsoft.com/office/powerpoint/2010/main" val="1151208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15F9CBB-63DF-D407-5AEF-45C28DB52DCD}"/>
              </a:ext>
            </a:extLst>
          </p:cNvPr>
          <p:cNvSpPr>
            <a:spLocks noGrp="1"/>
          </p:cNvSpPr>
          <p:nvPr>
            <p:ph type="body" sz="quarter" idx="10"/>
          </p:nvPr>
        </p:nvSpPr>
        <p:spPr/>
        <p:txBody>
          <a:bodyPr/>
          <a:lstStyle>
            <a:lvl1pPr marL="457200" indent="-457200">
              <a:buFont typeface="+mj-lt"/>
              <a:buAutoNum type="arabicPeriod"/>
              <a:defRPr/>
            </a:lvl1pPr>
            <a:lvl2pPr marL="914400" indent="-4572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ijdelijke aanduiding voor titel 1">
            <a:extLst>
              <a:ext uri="{FF2B5EF4-FFF2-40B4-BE49-F238E27FC236}">
                <a16:creationId xmlns:a16="http://schemas.microsoft.com/office/drawing/2014/main" id="{3618917B-25FE-9DFA-A23E-F3E3D75F5D36}"/>
              </a:ext>
            </a:extLst>
          </p:cNvPr>
          <p:cNvSpPr>
            <a:spLocks noGrp="1"/>
          </p:cNvSpPr>
          <p:nvPr>
            <p:ph type="title"/>
          </p:nvPr>
        </p:nvSpPr>
        <p:spPr>
          <a:xfrm>
            <a:off x="749934" y="509699"/>
            <a:ext cx="10692132" cy="649111"/>
          </a:xfrm>
          <a:prstGeom prst="rect">
            <a:avLst/>
          </a:prstGeom>
        </p:spPr>
        <p:txBody>
          <a:bodyPr vert="horz" lIns="91440" tIns="45720" rIns="91440" bIns="45720" rtlCol="0" anchor="ctr">
            <a:normAutofit/>
          </a:bodyPr>
          <a:lstStyle/>
          <a:p>
            <a:r>
              <a:rPr lang="nl-NL"/>
              <a:t>Klik om stijl te bewerken</a:t>
            </a:r>
          </a:p>
        </p:txBody>
      </p:sp>
    </p:spTree>
    <p:extLst>
      <p:ext uri="{BB962C8B-B14F-4D97-AF65-F5344CB8AC3E}">
        <p14:creationId xmlns:p14="http://schemas.microsoft.com/office/powerpoint/2010/main" val="3193265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 en twee kolommen bulle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2EC6448-F8EF-190A-058B-43B722FA9250}"/>
              </a:ext>
            </a:extLst>
          </p:cNvPr>
          <p:cNvSpPr>
            <a:spLocks noGrp="1"/>
          </p:cNvSpPr>
          <p:nvPr>
            <p:ph type="body" sz="quarter" idx="12"/>
          </p:nvPr>
        </p:nvSpPr>
        <p:spPr>
          <a:xfrm>
            <a:off x="6180138" y="1331913"/>
            <a:ext cx="5262562" cy="4246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9" name="Text Placeholder 8">
            <a:extLst>
              <a:ext uri="{FF2B5EF4-FFF2-40B4-BE49-F238E27FC236}">
                <a16:creationId xmlns:a16="http://schemas.microsoft.com/office/drawing/2014/main" id="{C69D26A2-E0B5-36B1-0E98-61BD6FF912F6}"/>
              </a:ext>
            </a:extLst>
          </p:cNvPr>
          <p:cNvSpPr>
            <a:spLocks noGrp="1"/>
          </p:cNvSpPr>
          <p:nvPr>
            <p:ph type="body" sz="quarter" idx="11"/>
          </p:nvPr>
        </p:nvSpPr>
        <p:spPr>
          <a:xfrm>
            <a:off x="749300" y="1331913"/>
            <a:ext cx="5262563" cy="4246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ijdelijke aanduiding voor titel 1">
            <a:extLst>
              <a:ext uri="{FF2B5EF4-FFF2-40B4-BE49-F238E27FC236}">
                <a16:creationId xmlns:a16="http://schemas.microsoft.com/office/drawing/2014/main" id="{4F1909EC-EFB6-B22D-72F1-998B2D5483DF}"/>
              </a:ext>
            </a:extLst>
          </p:cNvPr>
          <p:cNvSpPr>
            <a:spLocks noGrp="1"/>
          </p:cNvSpPr>
          <p:nvPr>
            <p:ph type="title"/>
          </p:nvPr>
        </p:nvSpPr>
        <p:spPr>
          <a:xfrm>
            <a:off x="749934" y="509699"/>
            <a:ext cx="10692132" cy="649111"/>
          </a:xfrm>
          <a:prstGeom prst="rect">
            <a:avLst/>
          </a:prstGeom>
        </p:spPr>
        <p:txBody>
          <a:bodyPr vert="horz" lIns="91440" tIns="45720" rIns="91440" bIns="45720" rtlCol="0" anchor="ctr">
            <a:normAutofit/>
          </a:bodyPr>
          <a:lstStyle/>
          <a:p>
            <a:r>
              <a:rPr lang="nl-NL"/>
              <a:t>Klik om stijl te bewerken</a:t>
            </a:r>
          </a:p>
        </p:txBody>
      </p:sp>
    </p:spTree>
    <p:extLst>
      <p:ext uri="{BB962C8B-B14F-4D97-AF65-F5344CB8AC3E}">
        <p14:creationId xmlns:p14="http://schemas.microsoft.com/office/powerpoint/2010/main" val="7567563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ote tekst (bijv. visie opdr.gev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1C1368-8ADC-72CE-FF13-6891F6F8924F}"/>
              </a:ext>
            </a:extLst>
          </p:cNvPr>
          <p:cNvSpPr>
            <a:spLocks noGrp="1"/>
          </p:cNvSpPr>
          <p:nvPr>
            <p:ph type="title" hasCustomPrompt="1"/>
          </p:nvPr>
        </p:nvSpPr>
        <p:spPr>
          <a:xfrm>
            <a:off x="749934" y="365125"/>
            <a:ext cx="10603866" cy="5217867"/>
          </a:xfrm>
          <a:prstGeom prst="rect">
            <a:avLst/>
          </a:prstGeom>
        </p:spPr>
        <p:txBody>
          <a:bodyPr>
            <a:normAutofit/>
          </a:bodyPr>
          <a:lstStyle>
            <a:lvl1pPr>
              <a:defRPr sz="4400"/>
            </a:lvl1pPr>
          </a:lstStyle>
          <a:p>
            <a:r>
              <a:rPr lang="nl-NL">
                <a:effectLst/>
              </a:rPr>
              <a:t>Hier kan bijvoorbeeld de visie of probleemstelling van de opdrachtgever komen te staan.</a:t>
            </a:r>
            <a:endParaRPr lang="nl-NL"/>
          </a:p>
        </p:txBody>
      </p:sp>
    </p:spTree>
    <p:extLst>
      <p:ext uri="{BB962C8B-B14F-4D97-AF65-F5344CB8AC3E}">
        <p14:creationId xmlns:p14="http://schemas.microsoft.com/office/powerpoint/2010/main" val="11508876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eenkomst-pagina Ate">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5684A2-865B-8624-8893-A1218999D785}"/>
              </a:ext>
            </a:extLst>
          </p:cNvPr>
          <p:cNvSpPr txBox="1"/>
          <p:nvPr userDrawn="1"/>
        </p:nvSpPr>
        <p:spPr>
          <a:xfrm>
            <a:off x="3459427" y="2492259"/>
            <a:ext cx="2026912" cy="369332"/>
          </a:xfrm>
          <a:prstGeom prst="rect">
            <a:avLst/>
          </a:prstGeom>
          <a:noFill/>
        </p:spPr>
        <p:txBody>
          <a:bodyPr wrap="square" rtlCol="0">
            <a:spAutoFit/>
          </a:bodyPr>
          <a:lstStyle/>
          <a:p>
            <a:r>
              <a:rPr lang="en-US" sz="1800" err="1">
                <a:latin typeface="+mj-lt"/>
              </a:rPr>
              <a:t>Snakeware</a:t>
            </a:r>
            <a:endParaRPr lang="nl-NL" sz="1800">
              <a:latin typeface="+mj-lt"/>
            </a:endParaRPr>
          </a:p>
        </p:txBody>
      </p:sp>
      <p:sp>
        <p:nvSpPr>
          <p:cNvPr id="3" name="Tijdelijke aanduiding voor inhoud 2">
            <a:extLst>
              <a:ext uri="{FF2B5EF4-FFF2-40B4-BE49-F238E27FC236}">
                <a16:creationId xmlns:a16="http://schemas.microsoft.com/office/drawing/2014/main" id="{509C50CB-1220-D674-5E8A-B10621CB2F4E}"/>
              </a:ext>
            </a:extLst>
          </p:cNvPr>
          <p:cNvSpPr>
            <a:spLocks noGrp="1"/>
          </p:cNvSpPr>
          <p:nvPr>
            <p:ph idx="1"/>
          </p:nvPr>
        </p:nvSpPr>
        <p:spPr>
          <a:xfrm>
            <a:off x="6096000" y="429397"/>
            <a:ext cx="5298176" cy="5141694"/>
          </a:xfrm>
          <a:prstGeom prst="rect">
            <a:avLst/>
          </a:prstGeom>
        </p:spPr>
        <p:txBody>
          <a:bodyPr anchor="ctr"/>
          <a:lstStyle>
            <a:lvl1pPr marL="0" indent="0">
              <a:buNone/>
              <a:defRPr/>
            </a:lvl1pPr>
          </a:lstStyle>
          <a:p>
            <a:pPr lvl="0"/>
            <a:r>
              <a:rPr lang="nl-NL"/>
              <a:t>Klikken om de tekststijl van het model te bewerken</a:t>
            </a:r>
          </a:p>
        </p:txBody>
      </p:sp>
      <p:sp>
        <p:nvSpPr>
          <p:cNvPr id="2" name="TextBox 1">
            <a:extLst>
              <a:ext uri="{FF2B5EF4-FFF2-40B4-BE49-F238E27FC236}">
                <a16:creationId xmlns:a16="http://schemas.microsoft.com/office/drawing/2014/main" id="{509B7615-7D86-32B6-038C-AF151D10CCF6}"/>
              </a:ext>
            </a:extLst>
          </p:cNvPr>
          <p:cNvSpPr txBox="1"/>
          <p:nvPr userDrawn="1"/>
        </p:nvSpPr>
        <p:spPr>
          <a:xfrm>
            <a:off x="749934" y="429396"/>
            <a:ext cx="5245181" cy="830997"/>
          </a:xfrm>
          <a:prstGeom prst="rect">
            <a:avLst/>
          </a:prstGeom>
          <a:noFill/>
        </p:spPr>
        <p:txBody>
          <a:bodyPr wrap="square" rtlCol="0">
            <a:spAutoFit/>
          </a:bodyPr>
          <a:lstStyle/>
          <a:p>
            <a:r>
              <a:rPr lang="nl-NL" sz="4800" b="0">
                <a:latin typeface="+mj-lt"/>
              </a:rPr>
              <a:t>Overeenkomst</a:t>
            </a:r>
          </a:p>
        </p:txBody>
      </p:sp>
      <p:sp>
        <p:nvSpPr>
          <p:cNvPr id="5" name="Text Placeholder 4">
            <a:extLst>
              <a:ext uri="{FF2B5EF4-FFF2-40B4-BE49-F238E27FC236}">
                <a16:creationId xmlns:a16="http://schemas.microsoft.com/office/drawing/2014/main" id="{B79C9B05-576E-6421-DBC9-1C49A87CF8C4}"/>
              </a:ext>
            </a:extLst>
          </p:cNvPr>
          <p:cNvSpPr>
            <a:spLocks noGrp="1"/>
          </p:cNvSpPr>
          <p:nvPr>
            <p:ph type="body" sz="quarter" idx="10" hasCustomPrompt="1"/>
          </p:nvPr>
        </p:nvSpPr>
        <p:spPr>
          <a:xfrm>
            <a:off x="749934" y="2521349"/>
            <a:ext cx="2695165" cy="311152"/>
          </a:xfrm>
          <a:prstGeom prst="rect">
            <a:avLst/>
          </a:prstGeom>
        </p:spPr>
        <p:txBody>
          <a:bodyPr>
            <a:normAutofit/>
          </a:bodyPr>
          <a:lstStyle>
            <a:lvl1pPr marL="0" indent="0">
              <a:buNone/>
              <a:defRPr sz="18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err="1"/>
              <a:t>Opdrachtgever</a:t>
            </a:r>
            <a:endParaRPr lang="nl-NL"/>
          </a:p>
        </p:txBody>
      </p:sp>
      <p:sp>
        <p:nvSpPr>
          <p:cNvPr id="6" name="Text Placeholder 4">
            <a:extLst>
              <a:ext uri="{FF2B5EF4-FFF2-40B4-BE49-F238E27FC236}">
                <a16:creationId xmlns:a16="http://schemas.microsoft.com/office/drawing/2014/main" id="{44489DD0-C101-D20F-64B4-BE5FB071F559}"/>
              </a:ext>
            </a:extLst>
          </p:cNvPr>
          <p:cNvSpPr>
            <a:spLocks noGrp="1"/>
          </p:cNvSpPr>
          <p:nvPr>
            <p:ph type="body" sz="quarter" idx="11" hasCustomPrompt="1"/>
          </p:nvPr>
        </p:nvSpPr>
        <p:spPr>
          <a:xfrm>
            <a:off x="749934" y="3923546"/>
            <a:ext cx="2695165" cy="311152"/>
          </a:xfrm>
          <a:prstGeom prst="rect">
            <a:avLst/>
          </a:prstGeo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err="1"/>
              <a:t>Voornaam</a:t>
            </a:r>
            <a:r>
              <a:rPr lang="en-US"/>
              <a:t> </a:t>
            </a:r>
            <a:r>
              <a:rPr lang="en-US" err="1"/>
              <a:t>Achternaam</a:t>
            </a:r>
            <a:endParaRPr lang="nl-NL"/>
          </a:p>
        </p:txBody>
      </p:sp>
      <p:cxnSp>
        <p:nvCxnSpPr>
          <p:cNvPr id="9" name="Straight Connector 8">
            <a:extLst>
              <a:ext uri="{FF2B5EF4-FFF2-40B4-BE49-F238E27FC236}">
                <a16:creationId xmlns:a16="http://schemas.microsoft.com/office/drawing/2014/main" id="{C0F41848-88DA-9F9D-6132-82BB1E2CA507}"/>
              </a:ext>
            </a:extLst>
          </p:cNvPr>
          <p:cNvCxnSpPr>
            <a:cxnSpLocks/>
          </p:cNvCxnSpPr>
          <p:nvPr userDrawn="1"/>
        </p:nvCxnSpPr>
        <p:spPr>
          <a:xfrm>
            <a:off x="838200" y="3845959"/>
            <a:ext cx="194363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EEF918-F616-7588-1BAF-890A39F3ADC5}"/>
              </a:ext>
            </a:extLst>
          </p:cNvPr>
          <p:cNvCxnSpPr>
            <a:cxnSpLocks/>
          </p:cNvCxnSpPr>
          <p:nvPr userDrawn="1"/>
        </p:nvCxnSpPr>
        <p:spPr>
          <a:xfrm>
            <a:off x="3557298" y="3845959"/>
            <a:ext cx="194363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6" name="Picture Placeholder 15">
            <a:extLst>
              <a:ext uri="{FF2B5EF4-FFF2-40B4-BE49-F238E27FC236}">
                <a16:creationId xmlns:a16="http://schemas.microsoft.com/office/drawing/2014/main" id="{81A972EC-F4C5-D8D3-D0D5-7A0F2D32E092}"/>
              </a:ext>
            </a:extLst>
          </p:cNvPr>
          <p:cNvSpPr>
            <a:spLocks noGrp="1"/>
          </p:cNvSpPr>
          <p:nvPr>
            <p:ph type="pic" sz="quarter" idx="14"/>
          </p:nvPr>
        </p:nvSpPr>
        <p:spPr>
          <a:xfrm>
            <a:off x="838200" y="2832500"/>
            <a:ext cx="1943100" cy="981074"/>
          </a:xfrm>
          <a:prstGeom prst="rect">
            <a:avLst/>
          </a:prstGeom>
        </p:spPr>
        <p:txBody>
          <a:bodyPr/>
          <a:lstStyle/>
          <a:p>
            <a:endParaRPr lang="nl-NL"/>
          </a:p>
        </p:txBody>
      </p:sp>
      <p:sp>
        <p:nvSpPr>
          <p:cNvPr id="11" name="TextBox 10">
            <a:extLst>
              <a:ext uri="{FF2B5EF4-FFF2-40B4-BE49-F238E27FC236}">
                <a16:creationId xmlns:a16="http://schemas.microsoft.com/office/drawing/2014/main" id="{0A405827-7AD4-270F-B3B2-53DC2311AA5B}"/>
              </a:ext>
            </a:extLst>
          </p:cNvPr>
          <p:cNvSpPr txBox="1"/>
          <p:nvPr userDrawn="1"/>
        </p:nvSpPr>
        <p:spPr>
          <a:xfrm>
            <a:off x="3445099" y="3901512"/>
            <a:ext cx="2636573" cy="369332"/>
          </a:xfrm>
          <a:prstGeom prst="rect">
            <a:avLst/>
          </a:prstGeom>
          <a:noFill/>
        </p:spPr>
        <p:txBody>
          <a:bodyPr wrap="square" rtlCol="0">
            <a:spAutoFit/>
          </a:bodyPr>
          <a:lstStyle/>
          <a:p>
            <a:r>
              <a:rPr lang="en-NL"/>
              <a:t>Ate van der Meer</a:t>
            </a:r>
          </a:p>
        </p:txBody>
      </p:sp>
      <p:pic>
        <p:nvPicPr>
          <p:cNvPr id="15" name="Graphic 14">
            <a:extLst>
              <a:ext uri="{FF2B5EF4-FFF2-40B4-BE49-F238E27FC236}">
                <a16:creationId xmlns:a16="http://schemas.microsoft.com/office/drawing/2014/main" id="{0196CBD6-7020-2D06-CD2C-53DFD7DCF5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1373711">
            <a:off x="3189266" y="3133692"/>
            <a:ext cx="2679700" cy="901700"/>
          </a:xfrm>
          <a:prstGeom prst="rect">
            <a:avLst/>
          </a:prstGeom>
        </p:spPr>
      </p:pic>
      <p:sp>
        <p:nvSpPr>
          <p:cNvPr id="4" name="TextBox 3">
            <a:extLst>
              <a:ext uri="{FF2B5EF4-FFF2-40B4-BE49-F238E27FC236}">
                <a16:creationId xmlns:a16="http://schemas.microsoft.com/office/drawing/2014/main" id="{D24479EA-E3A9-67CD-62AF-8FEA0E7F2964}"/>
              </a:ext>
            </a:extLst>
          </p:cNvPr>
          <p:cNvSpPr txBox="1"/>
          <p:nvPr userDrawn="1"/>
        </p:nvSpPr>
        <p:spPr>
          <a:xfrm>
            <a:off x="4555067" y="3606800"/>
            <a:ext cx="184731" cy="369332"/>
          </a:xfrm>
          <a:prstGeom prst="rect">
            <a:avLst/>
          </a:prstGeom>
          <a:noFill/>
        </p:spPr>
        <p:txBody>
          <a:bodyPr wrap="none" rtlCol="0">
            <a:spAutoFit/>
          </a:bodyPr>
          <a:lstStyle/>
          <a:p>
            <a:endParaRPr lang="en-NL"/>
          </a:p>
        </p:txBody>
      </p:sp>
    </p:spTree>
    <p:extLst>
      <p:ext uri="{BB962C8B-B14F-4D97-AF65-F5344CB8AC3E}">
        <p14:creationId xmlns:p14="http://schemas.microsoft.com/office/powerpoint/2010/main" val="25871077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Overeenkomst-pagina Ate">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5684A2-865B-8624-8893-A1218999D785}"/>
              </a:ext>
            </a:extLst>
          </p:cNvPr>
          <p:cNvSpPr txBox="1"/>
          <p:nvPr userDrawn="1"/>
        </p:nvSpPr>
        <p:spPr>
          <a:xfrm>
            <a:off x="3459427" y="2063282"/>
            <a:ext cx="2026912" cy="338554"/>
          </a:xfrm>
          <a:prstGeom prst="rect">
            <a:avLst/>
          </a:prstGeom>
          <a:noFill/>
        </p:spPr>
        <p:txBody>
          <a:bodyPr wrap="square" rtlCol="0">
            <a:spAutoFit/>
          </a:bodyPr>
          <a:lstStyle/>
          <a:p>
            <a:r>
              <a:rPr lang="en-US" sz="1600" err="1">
                <a:latin typeface="+mj-lt"/>
              </a:rPr>
              <a:t>Snakeware</a:t>
            </a:r>
            <a:endParaRPr lang="nl-NL" sz="1600">
              <a:latin typeface="+mj-lt"/>
            </a:endParaRPr>
          </a:p>
        </p:txBody>
      </p:sp>
      <p:sp>
        <p:nvSpPr>
          <p:cNvPr id="3" name="Tijdelijke aanduiding voor inhoud 2">
            <a:extLst>
              <a:ext uri="{FF2B5EF4-FFF2-40B4-BE49-F238E27FC236}">
                <a16:creationId xmlns:a16="http://schemas.microsoft.com/office/drawing/2014/main" id="{509C50CB-1220-D674-5E8A-B10621CB2F4E}"/>
              </a:ext>
            </a:extLst>
          </p:cNvPr>
          <p:cNvSpPr>
            <a:spLocks noGrp="1"/>
          </p:cNvSpPr>
          <p:nvPr>
            <p:ph idx="1"/>
          </p:nvPr>
        </p:nvSpPr>
        <p:spPr>
          <a:xfrm>
            <a:off x="6127749" y="429397"/>
            <a:ext cx="5298176" cy="5141694"/>
          </a:xfrm>
          <a:prstGeom prst="rect">
            <a:avLst/>
          </a:prstGeom>
        </p:spPr>
        <p:txBody>
          <a:bodyPr anchor="ctr"/>
          <a:lstStyle>
            <a:lvl1pPr marL="0" indent="0">
              <a:buNone/>
              <a:defRPr/>
            </a:lvl1pPr>
          </a:lstStyle>
          <a:p>
            <a:pPr lvl="0"/>
            <a:r>
              <a:rPr lang="nl-NL"/>
              <a:t>Klikken om de tekststijl van het model te bewerken</a:t>
            </a:r>
          </a:p>
        </p:txBody>
      </p:sp>
      <p:sp>
        <p:nvSpPr>
          <p:cNvPr id="2" name="TextBox 1">
            <a:extLst>
              <a:ext uri="{FF2B5EF4-FFF2-40B4-BE49-F238E27FC236}">
                <a16:creationId xmlns:a16="http://schemas.microsoft.com/office/drawing/2014/main" id="{509B7615-7D86-32B6-038C-AF151D10CCF6}"/>
              </a:ext>
            </a:extLst>
          </p:cNvPr>
          <p:cNvSpPr txBox="1"/>
          <p:nvPr userDrawn="1"/>
        </p:nvSpPr>
        <p:spPr>
          <a:xfrm>
            <a:off x="665267" y="465768"/>
            <a:ext cx="5245181" cy="769441"/>
          </a:xfrm>
          <a:prstGeom prst="rect">
            <a:avLst/>
          </a:prstGeom>
          <a:noFill/>
        </p:spPr>
        <p:txBody>
          <a:bodyPr wrap="square" rtlCol="0">
            <a:spAutoFit/>
          </a:bodyPr>
          <a:lstStyle/>
          <a:p>
            <a:r>
              <a:rPr lang="nl-NL" sz="4400" b="0">
                <a:latin typeface="+mj-lt"/>
              </a:rPr>
              <a:t>Overeenkomst</a:t>
            </a:r>
            <a:r>
              <a:rPr lang="nl-NL" sz="4400" b="0">
                <a:solidFill>
                  <a:schemeClr val="accent6"/>
                </a:solidFill>
                <a:latin typeface="+mj-lt"/>
              </a:rPr>
              <a:t>.</a:t>
            </a:r>
          </a:p>
        </p:txBody>
      </p:sp>
      <p:sp>
        <p:nvSpPr>
          <p:cNvPr id="5" name="Text Placeholder 4">
            <a:extLst>
              <a:ext uri="{FF2B5EF4-FFF2-40B4-BE49-F238E27FC236}">
                <a16:creationId xmlns:a16="http://schemas.microsoft.com/office/drawing/2014/main" id="{B79C9B05-576E-6421-DBC9-1C49A87CF8C4}"/>
              </a:ext>
            </a:extLst>
          </p:cNvPr>
          <p:cNvSpPr>
            <a:spLocks noGrp="1"/>
          </p:cNvSpPr>
          <p:nvPr>
            <p:ph type="body" sz="quarter" idx="10" hasCustomPrompt="1"/>
          </p:nvPr>
        </p:nvSpPr>
        <p:spPr>
          <a:xfrm>
            <a:off x="749934" y="2092372"/>
            <a:ext cx="2695165" cy="311152"/>
          </a:xfrm>
          <a:prstGeom prst="rect">
            <a:avLst/>
          </a:prstGeom>
        </p:spPr>
        <p:txBody>
          <a:bodyPr>
            <a:noAutofit/>
          </a:bodyPr>
          <a:lstStyle>
            <a:lvl1pPr marL="0" indent="0">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err="1"/>
              <a:t>Opdrachtgever</a:t>
            </a:r>
            <a:endParaRPr lang="nl-NL"/>
          </a:p>
        </p:txBody>
      </p:sp>
      <p:sp>
        <p:nvSpPr>
          <p:cNvPr id="6" name="Text Placeholder 4">
            <a:extLst>
              <a:ext uri="{FF2B5EF4-FFF2-40B4-BE49-F238E27FC236}">
                <a16:creationId xmlns:a16="http://schemas.microsoft.com/office/drawing/2014/main" id="{44489DD0-C101-D20F-64B4-BE5FB071F559}"/>
              </a:ext>
            </a:extLst>
          </p:cNvPr>
          <p:cNvSpPr>
            <a:spLocks noGrp="1"/>
          </p:cNvSpPr>
          <p:nvPr>
            <p:ph type="body" sz="quarter" idx="11" hasCustomPrompt="1"/>
          </p:nvPr>
        </p:nvSpPr>
        <p:spPr>
          <a:xfrm>
            <a:off x="749934" y="3494569"/>
            <a:ext cx="2695165" cy="311152"/>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err="1"/>
              <a:t>Voornaam</a:t>
            </a:r>
            <a:r>
              <a:rPr lang="en-US"/>
              <a:t> </a:t>
            </a:r>
            <a:r>
              <a:rPr lang="en-US" err="1"/>
              <a:t>Achternaam</a:t>
            </a:r>
            <a:endParaRPr lang="nl-NL"/>
          </a:p>
        </p:txBody>
      </p:sp>
      <p:cxnSp>
        <p:nvCxnSpPr>
          <p:cNvPr id="9" name="Straight Connector 8">
            <a:extLst>
              <a:ext uri="{FF2B5EF4-FFF2-40B4-BE49-F238E27FC236}">
                <a16:creationId xmlns:a16="http://schemas.microsoft.com/office/drawing/2014/main" id="{C0F41848-88DA-9F9D-6132-82BB1E2CA507}"/>
              </a:ext>
            </a:extLst>
          </p:cNvPr>
          <p:cNvCxnSpPr>
            <a:cxnSpLocks/>
          </p:cNvCxnSpPr>
          <p:nvPr userDrawn="1"/>
        </p:nvCxnSpPr>
        <p:spPr>
          <a:xfrm>
            <a:off x="838200" y="3416982"/>
            <a:ext cx="1943637"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EEF918-F616-7588-1BAF-890A39F3ADC5}"/>
              </a:ext>
            </a:extLst>
          </p:cNvPr>
          <p:cNvCxnSpPr>
            <a:cxnSpLocks/>
          </p:cNvCxnSpPr>
          <p:nvPr userDrawn="1"/>
        </p:nvCxnSpPr>
        <p:spPr>
          <a:xfrm>
            <a:off x="3557298" y="3416982"/>
            <a:ext cx="194363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6" name="Picture Placeholder 15">
            <a:extLst>
              <a:ext uri="{FF2B5EF4-FFF2-40B4-BE49-F238E27FC236}">
                <a16:creationId xmlns:a16="http://schemas.microsoft.com/office/drawing/2014/main" id="{81A972EC-F4C5-D8D3-D0D5-7A0F2D32E092}"/>
              </a:ext>
            </a:extLst>
          </p:cNvPr>
          <p:cNvSpPr>
            <a:spLocks noGrp="1"/>
          </p:cNvSpPr>
          <p:nvPr>
            <p:ph type="pic" sz="quarter" idx="14"/>
          </p:nvPr>
        </p:nvSpPr>
        <p:spPr>
          <a:xfrm>
            <a:off x="838200" y="2403523"/>
            <a:ext cx="1943100" cy="981074"/>
          </a:xfrm>
          <a:prstGeom prst="rect">
            <a:avLst/>
          </a:prstGeom>
        </p:spPr>
        <p:txBody>
          <a:bodyPr/>
          <a:lstStyle/>
          <a:p>
            <a:endParaRPr lang="nl-NL"/>
          </a:p>
        </p:txBody>
      </p:sp>
      <p:sp>
        <p:nvSpPr>
          <p:cNvPr id="11" name="TextBox 10">
            <a:extLst>
              <a:ext uri="{FF2B5EF4-FFF2-40B4-BE49-F238E27FC236}">
                <a16:creationId xmlns:a16="http://schemas.microsoft.com/office/drawing/2014/main" id="{0A405827-7AD4-270F-B3B2-53DC2311AA5B}"/>
              </a:ext>
            </a:extLst>
          </p:cNvPr>
          <p:cNvSpPr txBox="1"/>
          <p:nvPr userDrawn="1"/>
        </p:nvSpPr>
        <p:spPr>
          <a:xfrm>
            <a:off x="3445099" y="3472535"/>
            <a:ext cx="2636573" cy="307777"/>
          </a:xfrm>
          <a:prstGeom prst="rect">
            <a:avLst/>
          </a:prstGeom>
          <a:noFill/>
        </p:spPr>
        <p:txBody>
          <a:bodyPr wrap="square" rtlCol="0">
            <a:spAutoFit/>
          </a:bodyPr>
          <a:lstStyle/>
          <a:p>
            <a:r>
              <a:rPr lang="en-NL" sz="1400"/>
              <a:t>Ate van der Meer</a:t>
            </a:r>
          </a:p>
        </p:txBody>
      </p:sp>
      <p:pic>
        <p:nvPicPr>
          <p:cNvPr id="15" name="Graphic 14">
            <a:extLst>
              <a:ext uri="{FF2B5EF4-FFF2-40B4-BE49-F238E27FC236}">
                <a16:creationId xmlns:a16="http://schemas.microsoft.com/office/drawing/2014/main" id="{0196CBD6-7020-2D06-CD2C-53DFD7DCF5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1373711">
            <a:off x="3413102" y="2706391"/>
            <a:ext cx="2119561" cy="713217"/>
          </a:xfrm>
          <a:prstGeom prst="rect">
            <a:avLst/>
          </a:prstGeom>
        </p:spPr>
      </p:pic>
      <p:cxnSp>
        <p:nvCxnSpPr>
          <p:cNvPr id="7" name="Straight Connector 12">
            <a:extLst>
              <a:ext uri="{FF2B5EF4-FFF2-40B4-BE49-F238E27FC236}">
                <a16:creationId xmlns:a16="http://schemas.microsoft.com/office/drawing/2014/main" id="{BB06B7AE-BF36-D446-09DA-AF6BCDFF770E}"/>
              </a:ext>
            </a:extLst>
          </p:cNvPr>
          <p:cNvCxnSpPr>
            <a:cxnSpLocks/>
          </p:cNvCxnSpPr>
          <p:nvPr userDrawn="1"/>
        </p:nvCxnSpPr>
        <p:spPr>
          <a:xfrm>
            <a:off x="3568065" y="5050536"/>
            <a:ext cx="194363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029E70C0-CA20-00DF-DDAC-614C4C92A760}"/>
              </a:ext>
            </a:extLst>
          </p:cNvPr>
          <p:cNvSpPr>
            <a:spLocks noGrp="1"/>
          </p:cNvSpPr>
          <p:nvPr>
            <p:ph type="body" sz="quarter" idx="15" hasCustomPrompt="1"/>
          </p:nvPr>
        </p:nvSpPr>
        <p:spPr>
          <a:xfrm>
            <a:off x="3459427" y="5142114"/>
            <a:ext cx="2647341" cy="311152"/>
          </a:xfrm>
          <a:prstGeom prst="rect">
            <a:avLst/>
          </a:prstGeo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err="1"/>
              <a:t>Voornaam</a:t>
            </a:r>
            <a:r>
              <a:rPr lang="en-US"/>
              <a:t> </a:t>
            </a:r>
            <a:r>
              <a:rPr lang="en-US" err="1"/>
              <a:t>Achternaam</a:t>
            </a:r>
            <a:endParaRPr lang="nl-NL"/>
          </a:p>
        </p:txBody>
      </p:sp>
      <p:sp>
        <p:nvSpPr>
          <p:cNvPr id="10" name="Picture Placeholder 15">
            <a:extLst>
              <a:ext uri="{FF2B5EF4-FFF2-40B4-BE49-F238E27FC236}">
                <a16:creationId xmlns:a16="http://schemas.microsoft.com/office/drawing/2014/main" id="{765800BE-5BC0-33AD-CDC9-AA16D4AAC982}"/>
              </a:ext>
            </a:extLst>
          </p:cNvPr>
          <p:cNvSpPr>
            <a:spLocks noGrp="1"/>
          </p:cNvSpPr>
          <p:nvPr>
            <p:ph type="pic" sz="quarter" idx="16"/>
          </p:nvPr>
        </p:nvSpPr>
        <p:spPr>
          <a:xfrm>
            <a:off x="3474180" y="4051068"/>
            <a:ext cx="1943100" cy="981074"/>
          </a:xfrm>
          <a:prstGeom prst="rect">
            <a:avLst/>
          </a:prstGeom>
        </p:spPr>
        <p:txBody>
          <a:bodyPr/>
          <a:lstStyle/>
          <a:p>
            <a:endParaRPr lang="nl-NL"/>
          </a:p>
        </p:txBody>
      </p:sp>
    </p:spTree>
    <p:extLst>
      <p:ext uri="{BB962C8B-B14F-4D97-AF65-F5344CB8AC3E}">
        <p14:creationId xmlns:p14="http://schemas.microsoft.com/office/powerpoint/2010/main" val="2011375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eenkomst-pagina">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C5684A2-865B-8624-8893-A1218999D785}"/>
              </a:ext>
            </a:extLst>
          </p:cNvPr>
          <p:cNvSpPr txBox="1"/>
          <p:nvPr userDrawn="1"/>
        </p:nvSpPr>
        <p:spPr>
          <a:xfrm>
            <a:off x="3459427" y="2492259"/>
            <a:ext cx="2026912" cy="369332"/>
          </a:xfrm>
          <a:prstGeom prst="rect">
            <a:avLst/>
          </a:prstGeom>
          <a:noFill/>
        </p:spPr>
        <p:txBody>
          <a:bodyPr wrap="square" rtlCol="0">
            <a:spAutoFit/>
          </a:bodyPr>
          <a:lstStyle/>
          <a:p>
            <a:r>
              <a:rPr lang="en-US" sz="1800" err="1">
                <a:latin typeface="+mj-lt"/>
              </a:rPr>
              <a:t>Snakeware</a:t>
            </a:r>
            <a:endParaRPr lang="nl-NL" sz="1800">
              <a:latin typeface="+mj-lt"/>
            </a:endParaRPr>
          </a:p>
        </p:txBody>
      </p:sp>
      <p:sp>
        <p:nvSpPr>
          <p:cNvPr id="3" name="Tijdelijke aanduiding voor inhoud 2">
            <a:extLst>
              <a:ext uri="{FF2B5EF4-FFF2-40B4-BE49-F238E27FC236}">
                <a16:creationId xmlns:a16="http://schemas.microsoft.com/office/drawing/2014/main" id="{509C50CB-1220-D674-5E8A-B10621CB2F4E}"/>
              </a:ext>
            </a:extLst>
          </p:cNvPr>
          <p:cNvSpPr>
            <a:spLocks noGrp="1"/>
          </p:cNvSpPr>
          <p:nvPr>
            <p:ph idx="1"/>
          </p:nvPr>
        </p:nvSpPr>
        <p:spPr>
          <a:xfrm>
            <a:off x="6096000" y="429397"/>
            <a:ext cx="5298176" cy="5141694"/>
          </a:xfrm>
          <a:prstGeom prst="rect">
            <a:avLst/>
          </a:prstGeom>
        </p:spPr>
        <p:txBody>
          <a:bodyPr anchor="ctr"/>
          <a:lstStyle>
            <a:lvl1pPr marL="0" indent="0">
              <a:buNone/>
              <a:defRPr/>
            </a:lvl1pPr>
          </a:lstStyle>
          <a:p>
            <a:pPr lvl="0"/>
            <a:r>
              <a:rPr lang="nl-NL"/>
              <a:t>Klikken om de tekststijl van het model te bewerken</a:t>
            </a:r>
          </a:p>
        </p:txBody>
      </p:sp>
      <p:sp>
        <p:nvSpPr>
          <p:cNvPr id="2" name="TextBox 1">
            <a:extLst>
              <a:ext uri="{FF2B5EF4-FFF2-40B4-BE49-F238E27FC236}">
                <a16:creationId xmlns:a16="http://schemas.microsoft.com/office/drawing/2014/main" id="{509B7615-7D86-32B6-038C-AF151D10CCF6}"/>
              </a:ext>
            </a:extLst>
          </p:cNvPr>
          <p:cNvSpPr txBox="1"/>
          <p:nvPr userDrawn="1"/>
        </p:nvSpPr>
        <p:spPr>
          <a:xfrm>
            <a:off x="749934" y="429396"/>
            <a:ext cx="5245181" cy="830997"/>
          </a:xfrm>
          <a:prstGeom prst="rect">
            <a:avLst/>
          </a:prstGeom>
          <a:noFill/>
        </p:spPr>
        <p:txBody>
          <a:bodyPr wrap="square" rtlCol="0">
            <a:spAutoFit/>
          </a:bodyPr>
          <a:lstStyle/>
          <a:p>
            <a:r>
              <a:rPr lang="nl-NL" sz="4800" b="0">
                <a:latin typeface="+mj-lt"/>
              </a:rPr>
              <a:t>Overeenkomst</a:t>
            </a:r>
          </a:p>
        </p:txBody>
      </p:sp>
      <p:sp>
        <p:nvSpPr>
          <p:cNvPr id="5" name="Text Placeholder 4">
            <a:extLst>
              <a:ext uri="{FF2B5EF4-FFF2-40B4-BE49-F238E27FC236}">
                <a16:creationId xmlns:a16="http://schemas.microsoft.com/office/drawing/2014/main" id="{B79C9B05-576E-6421-DBC9-1C49A87CF8C4}"/>
              </a:ext>
            </a:extLst>
          </p:cNvPr>
          <p:cNvSpPr>
            <a:spLocks noGrp="1"/>
          </p:cNvSpPr>
          <p:nvPr>
            <p:ph type="body" sz="quarter" idx="10" hasCustomPrompt="1"/>
          </p:nvPr>
        </p:nvSpPr>
        <p:spPr>
          <a:xfrm>
            <a:off x="749934" y="2521349"/>
            <a:ext cx="2695165" cy="311152"/>
          </a:xfrm>
          <a:prstGeom prst="rect">
            <a:avLst/>
          </a:prstGeom>
        </p:spPr>
        <p:txBody>
          <a:bodyPr>
            <a:normAutofit/>
          </a:bodyPr>
          <a:lstStyle>
            <a:lvl1pPr marL="0" indent="0">
              <a:buNone/>
              <a:defRPr sz="18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err="1"/>
              <a:t>Opdrachtgever</a:t>
            </a:r>
            <a:endParaRPr lang="nl-NL"/>
          </a:p>
        </p:txBody>
      </p:sp>
      <p:sp>
        <p:nvSpPr>
          <p:cNvPr id="6" name="Text Placeholder 4">
            <a:extLst>
              <a:ext uri="{FF2B5EF4-FFF2-40B4-BE49-F238E27FC236}">
                <a16:creationId xmlns:a16="http://schemas.microsoft.com/office/drawing/2014/main" id="{44489DD0-C101-D20F-64B4-BE5FB071F559}"/>
              </a:ext>
            </a:extLst>
          </p:cNvPr>
          <p:cNvSpPr>
            <a:spLocks noGrp="1"/>
          </p:cNvSpPr>
          <p:nvPr>
            <p:ph type="body" sz="quarter" idx="11" hasCustomPrompt="1"/>
          </p:nvPr>
        </p:nvSpPr>
        <p:spPr>
          <a:xfrm>
            <a:off x="749934" y="3923546"/>
            <a:ext cx="2695165" cy="311152"/>
          </a:xfrm>
          <a:prstGeom prst="rect">
            <a:avLst/>
          </a:prstGeo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err="1"/>
              <a:t>Voornaam</a:t>
            </a:r>
            <a:r>
              <a:rPr lang="en-US"/>
              <a:t> </a:t>
            </a:r>
            <a:r>
              <a:rPr lang="en-US" err="1"/>
              <a:t>Achternaam</a:t>
            </a:r>
            <a:endParaRPr lang="nl-NL"/>
          </a:p>
        </p:txBody>
      </p:sp>
      <p:cxnSp>
        <p:nvCxnSpPr>
          <p:cNvPr id="9" name="Straight Connector 8">
            <a:extLst>
              <a:ext uri="{FF2B5EF4-FFF2-40B4-BE49-F238E27FC236}">
                <a16:creationId xmlns:a16="http://schemas.microsoft.com/office/drawing/2014/main" id="{C0F41848-88DA-9F9D-6132-82BB1E2CA507}"/>
              </a:ext>
            </a:extLst>
          </p:cNvPr>
          <p:cNvCxnSpPr>
            <a:cxnSpLocks/>
          </p:cNvCxnSpPr>
          <p:nvPr userDrawn="1"/>
        </p:nvCxnSpPr>
        <p:spPr>
          <a:xfrm>
            <a:off x="838200" y="3845959"/>
            <a:ext cx="194363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EEF918-F616-7588-1BAF-890A39F3ADC5}"/>
              </a:ext>
            </a:extLst>
          </p:cNvPr>
          <p:cNvCxnSpPr>
            <a:cxnSpLocks/>
          </p:cNvCxnSpPr>
          <p:nvPr userDrawn="1"/>
        </p:nvCxnSpPr>
        <p:spPr>
          <a:xfrm>
            <a:off x="3557298" y="3845959"/>
            <a:ext cx="194363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6" name="Picture Placeholder 15">
            <a:extLst>
              <a:ext uri="{FF2B5EF4-FFF2-40B4-BE49-F238E27FC236}">
                <a16:creationId xmlns:a16="http://schemas.microsoft.com/office/drawing/2014/main" id="{81A972EC-F4C5-D8D3-D0D5-7A0F2D32E092}"/>
              </a:ext>
            </a:extLst>
          </p:cNvPr>
          <p:cNvSpPr>
            <a:spLocks noGrp="1"/>
          </p:cNvSpPr>
          <p:nvPr>
            <p:ph type="pic" sz="quarter" idx="14"/>
          </p:nvPr>
        </p:nvSpPr>
        <p:spPr>
          <a:xfrm>
            <a:off x="838200" y="2832500"/>
            <a:ext cx="1943100" cy="981074"/>
          </a:xfrm>
          <a:prstGeom prst="rect">
            <a:avLst/>
          </a:prstGeom>
        </p:spPr>
        <p:txBody>
          <a:bodyPr/>
          <a:lstStyle/>
          <a:p>
            <a:endParaRPr lang="nl-NL"/>
          </a:p>
        </p:txBody>
      </p:sp>
      <p:sp>
        <p:nvSpPr>
          <p:cNvPr id="7" name="Text Placeholder 4">
            <a:extLst>
              <a:ext uri="{FF2B5EF4-FFF2-40B4-BE49-F238E27FC236}">
                <a16:creationId xmlns:a16="http://schemas.microsoft.com/office/drawing/2014/main" id="{E4D840F4-6A4F-74CC-5CD9-17898DA5ACB2}"/>
              </a:ext>
            </a:extLst>
          </p:cNvPr>
          <p:cNvSpPr>
            <a:spLocks noGrp="1"/>
          </p:cNvSpPr>
          <p:nvPr>
            <p:ph type="body" sz="quarter" idx="15" hasCustomPrompt="1"/>
          </p:nvPr>
        </p:nvSpPr>
        <p:spPr>
          <a:xfrm>
            <a:off x="3448659" y="3923546"/>
            <a:ext cx="2647341" cy="311152"/>
          </a:xfrm>
          <a:prstGeom prst="rect">
            <a:avLst/>
          </a:prstGeo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err="1"/>
              <a:t>Voornaam</a:t>
            </a:r>
            <a:r>
              <a:rPr lang="en-US"/>
              <a:t> </a:t>
            </a:r>
            <a:r>
              <a:rPr lang="en-US" err="1"/>
              <a:t>Achternaam</a:t>
            </a:r>
            <a:endParaRPr lang="nl-NL"/>
          </a:p>
        </p:txBody>
      </p:sp>
      <p:sp>
        <p:nvSpPr>
          <p:cNvPr id="4" name="Picture Placeholder 15">
            <a:extLst>
              <a:ext uri="{FF2B5EF4-FFF2-40B4-BE49-F238E27FC236}">
                <a16:creationId xmlns:a16="http://schemas.microsoft.com/office/drawing/2014/main" id="{9D05A207-6F0D-CEDE-B187-41A6667D69FA}"/>
              </a:ext>
            </a:extLst>
          </p:cNvPr>
          <p:cNvSpPr>
            <a:spLocks noGrp="1"/>
          </p:cNvSpPr>
          <p:nvPr>
            <p:ph type="pic" sz="quarter" idx="16"/>
          </p:nvPr>
        </p:nvSpPr>
        <p:spPr>
          <a:xfrm>
            <a:off x="3463412" y="2832500"/>
            <a:ext cx="1943100" cy="981074"/>
          </a:xfrm>
          <a:prstGeom prst="rect">
            <a:avLst/>
          </a:prstGeom>
        </p:spPr>
        <p:txBody>
          <a:bodyPr/>
          <a:lstStyle/>
          <a:p>
            <a:endParaRPr lang="nl-NL"/>
          </a:p>
        </p:txBody>
      </p:sp>
    </p:spTree>
    <p:extLst>
      <p:ext uri="{BB962C8B-B14F-4D97-AF65-F5344CB8AC3E}">
        <p14:creationId xmlns:p14="http://schemas.microsoft.com/office/powerpoint/2010/main" val="13509340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857E43AF-86D8-5465-6CDB-897676AF5D3F}"/>
              </a:ext>
            </a:extLst>
          </p:cNvPr>
          <p:cNvSpPr>
            <a:spLocks noGrp="1"/>
          </p:cNvSpPr>
          <p:nvPr>
            <p:ph type="title"/>
          </p:nvPr>
        </p:nvSpPr>
        <p:spPr>
          <a:xfrm>
            <a:off x="749934" y="509699"/>
            <a:ext cx="10692132" cy="649111"/>
          </a:xfrm>
          <a:prstGeom prst="rect">
            <a:avLst/>
          </a:prstGeom>
        </p:spPr>
        <p:txBody>
          <a:bodyPr vert="horz" lIns="91440" tIns="45720" rIns="91440" bIns="45720" rtlCol="0" anchor="ctr">
            <a:normAutofit/>
          </a:bodyPr>
          <a:lstStyle/>
          <a:p>
            <a:r>
              <a:rPr lang="nl-NL"/>
              <a:t>Klik om stijl te bewerken</a:t>
            </a:r>
          </a:p>
        </p:txBody>
      </p:sp>
    </p:spTree>
    <p:extLst>
      <p:ext uri="{BB962C8B-B14F-4D97-AF65-F5344CB8AC3E}">
        <p14:creationId xmlns:p14="http://schemas.microsoft.com/office/powerpoint/2010/main" val="23537158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238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Voorpagi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BD23D7B0-D87D-E90B-42DC-84001F5F8192}"/>
              </a:ext>
            </a:extLst>
          </p:cNvPr>
          <p:cNvSpPr>
            <a:spLocks noGrp="1"/>
          </p:cNvSpPr>
          <p:nvPr>
            <p:ph type="body" sz="quarter" idx="10" hasCustomPrompt="1"/>
          </p:nvPr>
        </p:nvSpPr>
        <p:spPr>
          <a:xfrm>
            <a:off x="654652" y="2350484"/>
            <a:ext cx="6660547" cy="1923945"/>
          </a:xfrm>
        </p:spPr>
        <p:txBody>
          <a:bodyPr anchor="t">
            <a:normAutofit/>
          </a:bodyPr>
          <a:lstStyle>
            <a:lvl1pPr marL="0" indent="0" algn="l">
              <a:buNone/>
              <a:defRPr sz="48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l-NL"/>
              <a:t>Hier komt een algemene titel van de presentatie</a:t>
            </a:r>
          </a:p>
        </p:txBody>
      </p:sp>
      <p:sp>
        <p:nvSpPr>
          <p:cNvPr id="25" name="Tijdelijke aanduiding voor tekst 21">
            <a:extLst>
              <a:ext uri="{FF2B5EF4-FFF2-40B4-BE49-F238E27FC236}">
                <a16:creationId xmlns:a16="http://schemas.microsoft.com/office/drawing/2014/main" id="{6C4E81A0-DFC6-65E5-78E9-3D9FB892F06A}"/>
              </a:ext>
            </a:extLst>
          </p:cNvPr>
          <p:cNvSpPr>
            <a:spLocks noGrp="1"/>
          </p:cNvSpPr>
          <p:nvPr>
            <p:ph type="body" sz="quarter" idx="14" hasCustomPrompt="1"/>
          </p:nvPr>
        </p:nvSpPr>
        <p:spPr>
          <a:xfrm>
            <a:off x="6181475" y="5971825"/>
            <a:ext cx="5174988" cy="321628"/>
          </a:xfrm>
        </p:spPr>
        <p:txBody>
          <a:bodyPr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Datum (</a:t>
            </a:r>
            <a:r>
              <a:rPr lang="en-US" err="1"/>
              <a:t>bijvoorbeeld</a:t>
            </a:r>
            <a:r>
              <a:rPr lang="en-US"/>
              <a:t>: </a:t>
            </a:r>
            <a:r>
              <a:rPr lang="en-US" err="1"/>
              <a:t>Donderdag</a:t>
            </a:r>
            <a:r>
              <a:rPr lang="en-US"/>
              <a:t> 17 </a:t>
            </a:r>
            <a:r>
              <a:rPr lang="en-US" err="1"/>
              <a:t>november</a:t>
            </a:r>
            <a:r>
              <a:rPr lang="en-US"/>
              <a:t>)</a:t>
            </a:r>
            <a:endParaRPr lang="nl-NL"/>
          </a:p>
        </p:txBody>
      </p:sp>
      <p:sp>
        <p:nvSpPr>
          <p:cNvPr id="9" name="Tijdelijke aanduiding voor tekst 8">
            <a:extLst>
              <a:ext uri="{FF2B5EF4-FFF2-40B4-BE49-F238E27FC236}">
                <a16:creationId xmlns:a16="http://schemas.microsoft.com/office/drawing/2014/main" id="{CD60C988-BDF2-A011-8A93-A7AE2DE2E99C}"/>
              </a:ext>
            </a:extLst>
          </p:cNvPr>
          <p:cNvSpPr>
            <a:spLocks noGrp="1"/>
          </p:cNvSpPr>
          <p:nvPr>
            <p:ph type="body" sz="quarter" idx="16" hasCustomPrompt="1"/>
          </p:nvPr>
        </p:nvSpPr>
        <p:spPr>
          <a:xfrm>
            <a:off x="853440" y="5650329"/>
            <a:ext cx="2590800" cy="321567"/>
          </a:xfrm>
        </p:spPr>
        <p:txBody>
          <a:bodyPr anchor="ctr">
            <a:noAutofit/>
          </a:bodyPr>
          <a:lstStyle>
            <a:lvl1pPr marL="0" indent="0">
              <a:buNone/>
              <a:defRPr sz="1800" b="0" i="0">
                <a:latin typeface="Calibre Medium" panose="020B0503030202060203"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err="1"/>
              <a:t>Voornaam</a:t>
            </a:r>
            <a:r>
              <a:rPr lang="en-US"/>
              <a:t> </a:t>
            </a:r>
            <a:r>
              <a:rPr lang="en-US" err="1"/>
              <a:t>Achternaam</a:t>
            </a:r>
            <a:endParaRPr lang="nl-NL"/>
          </a:p>
        </p:txBody>
      </p:sp>
      <p:pic>
        <p:nvPicPr>
          <p:cNvPr id="13" name="Graphic 12">
            <a:extLst>
              <a:ext uri="{FF2B5EF4-FFF2-40B4-BE49-F238E27FC236}">
                <a16:creationId xmlns:a16="http://schemas.microsoft.com/office/drawing/2014/main" id="{02CAAECC-4B8B-AC74-939F-D75343E309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628022" y="531896"/>
            <a:ext cx="1710538" cy="243606"/>
          </a:xfrm>
          <a:prstGeom prst="rect">
            <a:avLst/>
          </a:prstGeom>
        </p:spPr>
      </p:pic>
      <p:cxnSp>
        <p:nvCxnSpPr>
          <p:cNvPr id="7" name="Rechte verbindingslijn 3">
            <a:extLst>
              <a:ext uri="{FF2B5EF4-FFF2-40B4-BE49-F238E27FC236}">
                <a16:creationId xmlns:a16="http://schemas.microsoft.com/office/drawing/2014/main" id="{1EF71E52-735D-169B-3898-F7377B917BFC}"/>
              </a:ext>
            </a:extLst>
          </p:cNvPr>
          <p:cNvCxnSpPr>
            <a:cxnSpLocks/>
          </p:cNvCxnSpPr>
          <p:nvPr userDrawn="1"/>
        </p:nvCxnSpPr>
        <p:spPr>
          <a:xfrm>
            <a:off x="853440" y="5464976"/>
            <a:ext cx="10485120" cy="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 name="Tijdelijke aanduiding voor tekst 3">
            <a:extLst>
              <a:ext uri="{FF2B5EF4-FFF2-40B4-BE49-F238E27FC236}">
                <a16:creationId xmlns:a16="http://schemas.microsoft.com/office/drawing/2014/main" id="{A5F61A45-CAEC-C9F9-21AB-FE6C34177604}"/>
              </a:ext>
            </a:extLst>
          </p:cNvPr>
          <p:cNvSpPr>
            <a:spLocks noGrp="1"/>
          </p:cNvSpPr>
          <p:nvPr>
            <p:ph type="body" sz="quarter" idx="19" hasCustomPrompt="1"/>
          </p:nvPr>
        </p:nvSpPr>
        <p:spPr>
          <a:xfrm>
            <a:off x="654651" y="1661104"/>
            <a:ext cx="6660547" cy="688775"/>
          </a:xfrm>
        </p:spPr>
        <p:txBody>
          <a:bodyPr anchor="t">
            <a:noAutofit/>
          </a:bodyPr>
          <a:lstStyle>
            <a:lvl1pPr marL="0" indent="0" algn="l">
              <a:buNone/>
              <a:defRPr sz="3200" b="0" i="1">
                <a:latin typeface="Caladea" panose="02040503050406030204" pitchFamily="18" charset="77"/>
              </a:defRPr>
            </a:lvl1pPr>
            <a:lvl2pPr marL="457200" indent="0">
              <a:buNone/>
              <a:defRPr/>
            </a:lvl2pPr>
            <a:lvl3pPr marL="914400" indent="0">
              <a:buNone/>
              <a:defRPr/>
            </a:lvl3pPr>
            <a:lvl4pPr marL="1371600" indent="0">
              <a:buNone/>
              <a:defRPr/>
            </a:lvl4pPr>
            <a:lvl5pPr marL="1828800" indent="0">
              <a:buNone/>
              <a:defRPr/>
            </a:lvl5pPr>
          </a:lstStyle>
          <a:p>
            <a:pPr lvl="0"/>
            <a:r>
              <a:rPr lang="nl-NL"/>
              <a:t>[Onderwerp]</a:t>
            </a:r>
          </a:p>
        </p:txBody>
      </p:sp>
      <p:pic>
        <p:nvPicPr>
          <p:cNvPr id="14" name="Afbeelding 13" descr="Afbeelding met schermopname, Rechthoek, ontwerp&#10;&#10;Automatisch gegenereerde beschrijving">
            <a:extLst>
              <a:ext uri="{FF2B5EF4-FFF2-40B4-BE49-F238E27FC236}">
                <a16:creationId xmlns:a16="http://schemas.microsoft.com/office/drawing/2014/main" id="{AE622AAD-AF64-91D5-F079-D879F6D7E4CF}"/>
              </a:ext>
            </a:extLst>
          </p:cNvPr>
          <p:cNvPicPr>
            <a:picLocks noChangeAspect="1"/>
          </p:cNvPicPr>
          <p:nvPr userDrawn="1"/>
        </p:nvPicPr>
        <p:blipFill>
          <a:blip r:embed="rId5"/>
          <a:stretch>
            <a:fillRect/>
          </a:stretch>
        </p:blipFill>
        <p:spPr>
          <a:xfrm>
            <a:off x="8235936" y="1264389"/>
            <a:ext cx="3605313" cy="3605313"/>
          </a:xfrm>
          <a:prstGeom prst="rect">
            <a:avLst/>
          </a:prstGeom>
        </p:spPr>
      </p:pic>
      <p:sp>
        <p:nvSpPr>
          <p:cNvPr id="15" name="Tijdelijke aanduiding voor tekst 8">
            <a:extLst>
              <a:ext uri="{FF2B5EF4-FFF2-40B4-BE49-F238E27FC236}">
                <a16:creationId xmlns:a16="http://schemas.microsoft.com/office/drawing/2014/main" id="{AFB8E114-6245-ADBE-9696-FBB5447F2E17}"/>
              </a:ext>
            </a:extLst>
          </p:cNvPr>
          <p:cNvSpPr>
            <a:spLocks noGrp="1"/>
          </p:cNvSpPr>
          <p:nvPr>
            <p:ph type="body" sz="quarter" idx="20" hasCustomPrompt="1"/>
          </p:nvPr>
        </p:nvSpPr>
        <p:spPr>
          <a:xfrm>
            <a:off x="853440" y="5971886"/>
            <a:ext cx="2569593" cy="321567"/>
          </a:xfrm>
        </p:spPr>
        <p:txBody>
          <a:bodyPr anchor="ctr">
            <a:noAutofit/>
          </a:bodyPr>
          <a:lstStyle>
            <a:lvl1pPr marL="0" indent="0">
              <a:buNone/>
              <a:defRPr sz="1400" b="0" i="0">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err="1"/>
              <a:t>Functietitel</a:t>
            </a:r>
            <a:endParaRPr lang="nl-NL"/>
          </a:p>
        </p:txBody>
      </p:sp>
      <p:sp>
        <p:nvSpPr>
          <p:cNvPr id="16" name="Tijdelijke aanduiding voor tekst 8">
            <a:extLst>
              <a:ext uri="{FF2B5EF4-FFF2-40B4-BE49-F238E27FC236}">
                <a16:creationId xmlns:a16="http://schemas.microsoft.com/office/drawing/2014/main" id="{36844531-0C90-A583-05FF-CBE962C5E54A}"/>
              </a:ext>
            </a:extLst>
          </p:cNvPr>
          <p:cNvSpPr>
            <a:spLocks noGrp="1"/>
          </p:cNvSpPr>
          <p:nvPr>
            <p:ph type="body" sz="quarter" idx="21" hasCustomPrompt="1"/>
          </p:nvPr>
        </p:nvSpPr>
        <p:spPr>
          <a:xfrm>
            <a:off x="3444240" y="5650329"/>
            <a:ext cx="2569593" cy="321567"/>
          </a:xfrm>
        </p:spPr>
        <p:txBody>
          <a:bodyPr anchor="ctr">
            <a:noAutofit/>
          </a:bodyPr>
          <a:lstStyle>
            <a:lvl1pPr marL="0" indent="0">
              <a:buNone/>
              <a:defRPr sz="1800" b="0" i="0">
                <a:latin typeface="Calibre Medium" panose="020B0503030202060203"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err="1"/>
              <a:t>Voornaam</a:t>
            </a:r>
            <a:r>
              <a:rPr lang="en-US"/>
              <a:t> </a:t>
            </a:r>
            <a:r>
              <a:rPr lang="en-US" err="1"/>
              <a:t>Achternaam</a:t>
            </a:r>
            <a:endParaRPr lang="nl-NL"/>
          </a:p>
        </p:txBody>
      </p:sp>
      <p:sp>
        <p:nvSpPr>
          <p:cNvPr id="17" name="Tijdelijke aanduiding voor tekst 8">
            <a:extLst>
              <a:ext uri="{FF2B5EF4-FFF2-40B4-BE49-F238E27FC236}">
                <a16:creationId xmlns:a16="http://schemas.microsoft.com/office/drawing/2014/main" id="{4C488B1C-FDE1-B3ED-ED27-6949CCF653D3}"/>
              </a:ext>
            </a:extLst>
          </p:cNvPr>
          <p:cNvSpPr>
            <a:spLocks noGrp="1"/>
          </p:cNvSpPr>
          <p:nvPr>
            <p:ph type="body" sz="quarter" idx="22" hasCustomPrompt="1"/>
          </p:nvPr>
        </p:nvSpPr>
        <p:spPr>
          <a:xfrm>
            <a:off x="3444240" y="5971886"/>
            <a:ext cx="2569593" cy="321567"/>
          </a:xfrm>
        </p:spPr>
        <p:txBody>
          <a:bodyPr anchor="ctr">
            <a:noAutofit/>
          </a:bodyPr>
          <a:lstStyle>
            <a:lvl1pPr marL="0" indent="0">
              <a:buNone/>
              <a:defRPr sz="1400" b="0" i="0">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err="1"/>
              <a:t>Functietitel</a:t>
            </a:r>
            <a:endParaRPr lang="nl-NL"/>
          </a:p>
        </p:txBody>
      </p:sp>
    </p:spTree>
    <p:extLst>
      <p:ext uri="{BB962C8B-B14F-4D97-AF65-F5344CB8AC3E}">
        <p14:creationId xmlns:p14="http://schemas.microsoft.com/office/powerpoint/2010/main" val="1968578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 bullets en 2 afbeeldingen">
    <p:spTree>
      <p:nvGrpSpPr>
        <p:cNvPr id="1" name=""/>
        <p:cNvGrpSpPr/>
        <p:nvPr/>
      </p:nvGrpSpPr>
      <p:grpSpPr>
        <a:xfrm>
          <a:off x="0" y="0"/>
          <a:ext cx="0" cy="0"/>
          <a:chOff x="0" y="0"/>
          <a:chExt cx="0" cy="0"/>
        </a:xfrm>
      </p:grpSpPr>
      <p:sp>
        <p:nvSpPr>
          <p:cNvPr id="12" name="Tijdelijke aanduiding voor tekst 2">
            <a:extLst>
              <a:ext uri="{FF2B5EF4-FFF2-40B4-BE49-F238E27FC236}">
                <a16:creationId xmlns:a16="http://schemas.microsoft.com/office/drawing/2014/main" id="{75CCD03C-0652-209A-85DE-6F295BA2BBCD}"/>
              </a:ext>
            </a:extLst>
          </p:cNvPr>
          <p:cNvSpPr>
            <a:spLocks noGrp="1"/>
          </p:cNvSpPr>
          <p:nvPr>
            <p:ph idx="17"/>
          </p:nvPr>
        </p:nvSpPr>
        <p:spPr>
          <a:xfrm>
            <a:off x="749934" y="1332176"/>
            <a:ext cx="5470757" cy="4246131"/>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1" name="Tijdelijke aanduiding voor titel 1">
            <a:extLst>
              <a:ext uri="{FF2B5EF4-FFF2-40B4-BE49-F238E27FC236}">
                <a16:creationId xmlns:a16="http://schemas.microsoft.com/office/drawing/2014/main" id="{0557602B-430B-4F98-E2CD-0503D8188F28}"/>
              </a:ext>
            </a:extLst>
          </p:cNvPr>
          <p:cNvSpPr>
            <a:spLocks noGrp="1"/>
          </p:cNvSpPr>
          <p:nvPr>
            <p:ph type="title"/>
          </p:nvPr>
        </p:nvSpPr>
        <p:spPr>
          <a:xfrm>
            <a:off x="749934" y="509699"/>
            <a:ext cx="5470757" cy="649111"/>
          </a:xfrm>
          <a:prstGeom prst="rect">
            <a:avLst/>
          </a:prstGeom>
        </p:spPr>
        <p:txBody>
          <a:bodyPr vert="horz" lIns="91440" tIns="45720" rIns="91440" bIns="45720" rtlCol="0" anchor="ctr">
            <a:noAutofit/>
          </a:bodyPr>
          <a:lstStyle/>
          <a:p>
            <a:r>
              <a:rPr lang="nl-NL"/>
              <a:t>Klik om stijl te bewerken</a:t>
            </a:r>
          </a:p>
        </p:txBody>
      </p:sp>
      <p:sp>
        <p:nvSpPr>
          <p:cNvPr id="4" name="Tijdelijke aanduiding voor afbeelding 7">
            <a:extLst>
              <a:ext uri="{FF2B5EF4-FFF2-40B4-BE49-F238E27FC236}">
                <a16:creationId xmlns:a16="http://schemas.microsoft.com/office/drawing/2014/main" id="{182C2EE9-2BD0-43A8-B3D4-87561C867489}"/>
              </a:ext>
            </a:extLst>
          </p:cNvPr>
          <p:cNvSpPr>
            <a:spLocks noGrp="1"/>
          </p:cNvSpPr>
          <p:nvPr>
            <p:ph type="pic" sz="quarter" idx="13" hasCustomPrompt="1"/>
          </p:nvPr>
        </p:nvSpPr>
        <p:spPr>
          <a:xfrm>
            <a:off x="6984395" y="1"/>
            <a:ext cx="5209200" cy="3429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sp>
        <p:nvSpPr>
          <p:cNvPr id="6" name="Tijdelijke aanduiding voor afbeelding 7">
            <a:extLst>
              <a:ext uri="{FF2B5EF4-FFF2-40B4-BE49-F238E27FC236}">
                <a16:creationId xmlns:a16="http://schemas.microsoft.com/office/drawing/2014/main" id="{70310998-05CD-2E3A-3545-ACBB66FA18E8}"/>
              </a:ext>
            </a:extLst>
          </p:cNvPr>
          <p:cNvSpPr>
            <a:spLocks noGrp="1"/>
          </p:cNvSpPr>
          <p:nvPr>
            <p:ph type="pic" sz="quarter" idx="16" hasCustomPrompt="1"/>
          </p:nvPr>
        </p:nvSpPr>
        <p:spPr>
          <a:xfrm>
            <a:off x="6982800" y="3429000"/>
            <a:ext cx="5209200" cy="3429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cxnSp>
        <p:nvCxnSpPr>
          <p:cNvPr id="3" name="Rechte verbindingslijn 3">
            <a:extLst>
              <a:ext uri="{FF2B5EF4-FFF2-40B4-BE49-F238E27FC236}">
                <a16:creationId xmlns:a16="http://schemas.microsoft.com/office/drawing/2014/main" id="{2C73D9ED-2FBF-3E6D-B605-15FEC23B188D}"/>
              </a:ext>
            </a:extLst>
          </p:cNvPr>
          <p:cNvCxnSpPr>
            <a:cxnSpLocks/>
          </p:cNvCxnSpPr>
          <p:nvPr userDrawn="1"/>
        </p:nvCxnSpPr>
        <p:spPr>
          <a:xfrm>
            <a:off x="853440" y="5920906"/>
            <a:ext cx="524256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7368860-0BE9-B70D-BF6D-21B1F3A6AAA5}"/>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t>‹#›</a:t>
            </a:fld>
            <a:endParaRPr lang="nl-NL" sz="1600"/>
          </a:p>
        </p:txBody>
      </p:sp>
    </p:spTree>
    <p:extLst>
      <p:ext uri="{BB962C8B-B14F-4D97-AF65-F5344CB8AC3E}">
        <p14:creationId xmlns:p14="http://schemas.microsoft.com/office/powerpoint/2010/main" val="4186367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el, bullets en afbeelding">
    <p:spTree>
      <p:nvGrpSpPr>
        <p:cNvPr id="1" name=""/>
        <p:cNvGrpSpPr/>
        <p:nvPr/>
      </p:nvGrpSpPr>
      <p:grpSpPr>
        <a:xfrm>
          <a:off x="0" y="0"/>
          <a:ext cx="0" cy="0"/>
          <a:chOff x="0" y="0"/>
          <a:chExt cx="0" cy="0"/>
        </a:xfrm>
      </p:grpSpPr>
      <p:sp>
        <p:nvSpPr>
          <p:cNvPr id="4" name="Tijdelijke aanduiding voor afbeelding 7">
            <a:extLst>
              <a:ext uri="{FF2B5EF4-FFF2-40B4-BE49-F238E27FC236}">
                <a16:creationId xmlns:a16="http://schemas.microsoft.com/office/drawing/2014/main" id="{182C2EE9-2BD0-43A8-B3D4-87561C867489}"/>
              </a:ext>
            </a:extLst>
          </p:cNvPr>
          <p:cNvSpPr>
            <a:spLocks noGrp="1"/>
          </p:cNvSpPr>
          <p:nvPr>
            <p:ph type="pic" sz="quarter" idx="13" hasCustomPrompt="1"/>
          </p:nvPr>
        </p:nvSpPr>
        <p:spPr>
          <a:xfrm>
            <a:off x="6984395" y="0"/>
            <a:ext cx="5209200" cy="6858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cxnSp>
        <p:nvCxnSpPr>
          <p:cNvPr id="2" name="Rechte verbindingslijn 3">
            <a:extLst>
              <a:ext uri="{FF2B5EF4-FFF2-40B4-BE49-F238E27FC236}">
                <a16:creationId xmlns:a16="http://schemas.microsoft.com/office/drawing/2014/main" id="{C8A00E11-6C8F-86B4-EFB0-A734BA56481F}"/>
              </a:ext>
            </a:extLst>
          </p:cNvPr>
          <p:cNvCxnSpPr>
            <a:cxnSpLocks/>
          </p:cNvCxnSpPr>
          <p:nvPr userDrawn="1"/>
        </p:nvCxnSpPr>
        <p:spPr>
          <a:xfrm>
            <a:off x="853440" y="5920906"/>
            <a:ext cx="524256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59F0C8B-1C93-0E29-28F2-E4D99A2FF68D}"/>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t>‹#›</a:t>
            </a:fld>
            <a:endParaRPr lang="nl-NL" sz="1600"/>
          </a:p>
        </p:txBody>
      </p:sp>
      <p:sp>
        <p:nvSpPr>
          <p:cNvPr id="5" name="Tijdelijke aanduiding voor tekst 2">
            <a:extLst>
              <a:ext uri="{FF2B5EF4-FFF2-40B4-BE49-F238E27FC236}">
                <a16:creationId xmlns:a16="http://schemas.microsoft.com/office/drawing/2014/main" id="{F97FF7F7-0544-316D-AE27-6A25037A5CC4}"/>
              </a:ext>
            </a:extLst>
          </p:cNvPr>
          <p:cNvSpPr>
            <a:spLocks noGrp="1"/>
          </p:cNvSpPr>
          <p:nvPr>
            <p:ph idx="17"/>
          </p:nvPr>
        </p:nvSpPr>
        <p:spPr>
          <a:xfrm>
            <a:off x="749934" y="1332176"/>
            <a:ext cx="5470757" cy="4246131"/>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titel 1">
            <a:extLst>
              <a:ext uri="{FF2B5EF4-FFF2-40B4-BE49-F238E27FC236}">
                <a16:creationId xmlns:a16="http://schemas.microsoft.com/office/drawing/2014/main" id="{97DCB7F7-37AB-91B0-E53C-464F81149297}"/>
              </a:ext>
            </a:extLst>
          </p:cNvPr>
          <p:cNvSpPr>
            <a:spLocks noGrp="1"/>
          </p:cNvSpPr>
          <p:nvPr>
            <p:ph type="title"/>
          </p:nvPr>
        </p:nvSpPr>
        <p:spPr>
          <a:xfrm>
            <a:off x="749934" y="509699"/>
            <a:ext cx="5470757" cy="649111"/>
          </a:xfrm>
          <a:prstGeom prst="rect">
            <a:avLst/>
          </a:prstGeom>
        </p:spPr>
        <p:txBody>
          <a:bodyPr vert="horz" lIns="91440" tIns="45720" rIns="91440" bIns="45720" rtlCol="0" anchor="ctr">
            <a:noAutofit/>
          </a:bodyPr>
          <a:lstStyle/>
          <a:p>
            <a:r>
              <a:rPr lang="nl-NL"/>
              <a:t>Klik om stijl te bewerken</a:t>
            </a:r>
          </a:p>
        </p:txBody>
      </p:sp>
    </p:spTree>
    <p:extLst>
      <p:ext uri="{BB962C8B-B14F-4D97-AF65-F5344CB8AC3E}">
        <p14:creationId xmlns:p14="http://schemas.microsoft.com/office/powerpoint/2010/main" val="3971965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kst en 2 afbeeldingen">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5AA1FDA8-B8C6-70EA-5452-29E68BAE72BF}"/>
              </a:ext>
            </a:extLst>
          </p:cNvPr>
          <p:cNvSpPr>
            <a:spLocks noGrp="1"/>
          </p:cNvSpPr>
          <p:nvPr>
            <p:ph idx="1"/>
          </p:nvPr>
        </p:nvSpPr>
        <p:spPr>
          <a:xfrm>
            <a:off x="749934" y="464821"/>
            <a:ext cx="5498466" cy="5036820"/>
          </a:xfrm>
          <a:prstGeom prst="rect">
            <a:avLst/>
          </a:prstGeom>
        </p:spPr>
        <p:txBody>
          <a:bodyPr anchor="ctr"/>
          <a:lstStyle>
            <a:lvl1pPr marL="0" indent="0">
              <a:buNone/>
              <a:defRPr/>
            </a:lvl1pPr>
          </a:lstStyle>
          <a:p>
            <a:pPr lvl="0"/>
            <a:r>
              <a:rPr lang="nl-NL"/>
              <a:t>Klikken om de tekststijl van het model te bewerken</a:t>
            </a:r>
          </a:p>
        </p:txBody>
      </p:sp>
      <p:sp>
        <p:nvSpPr>
          <p:cNvPr id="4" name="Tijdelijke aanduiding voor afbeelding 7">
            <a:extLst>
              <a:ext uri="{FF2B5EF4-FFF2-40B4-BE49-F238E27FC236}">
                <a16:creationId xmlns:a16="http://schemas.microsoft.com/office/drawing/2014/main" id="{627478D6-1244-D580-5B23-FF02E989C60F}"/>
              </a:ext>
            </a:extLst>
          </p:cNvPr>
          <p:cNvSpPr>
            <a:spLocks noGrp="1"/>
          </p:cNvSpPr>
          <p:nvPr>
            <p:ph type="pic" sz="quarter" idx="13" hasCustomPrompt="1"/>
          </p:nvPr>
        </p:nvSpPr>
        <p:spPr>
          <a:xfrm>
            <a:off x="6984395" y="0"/>
            <a:ext cx="5207605" cy="3429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sp>
        <p:nvSpPr>
          <p:cNvPr id="5" name="Tijdelijke aanduiding voor afbeelding 7">
            <a:extLst>
              <a:ext uri="{FF2B5EF4-FFF2-40B4-BE49-F238E27FC236}">
                <a16:creationId xmlns:a16="http://schemas.microsoft.com/office/drawing/2014/main" id="{5D8410DD-1528-13F1-C754-35F1F58837F0}"/>
              </a:ext>
            </a:extLst>
          </p:cNvPr>
          <p:cNvSpPr>
            <a:spLocks noGrp="1"/>
          </p:cNvSpPr>
          <p:nvPr>
            <p:ph type="pic" sz="quarter" idx="15" hasCustomPrompt="1"/>
          </p:nvPr>
        </p:nvSpPr>
        <p:spPr>
          <a:xfrm>
            <a:off x="6984395" y="3429000"/>
            <a:ext cx="5207605" cy="3429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cxnSp>
        <p:nvCxnSpPr>
          <p:cNvPr id="2" name="Rechte verbindingslijn 3">
            <a:extLst>
              <a:ext uri="{FF2B5EF4-FFF2-40B4-BE49-F238E27FC236}">
                <a16:creationId xmlns:a16="http://schemas.microsoft.com/office/drawing/2014/main" id="{2AE7F4D7-8205-0265-304F-2B44CA99BAA3}"/>
              </a:ext>
            </a:extLst>
          </p:cNvPr>
          <p:cNvCxnSpPr>
            <a:cxnSpLocks/>
          </p:cNvCxnSpPr>
          <p:nvPr userDrawn="1"/>
        </p:nvCxnSpPr>
        <p:spPr>
          <a:xfrm>
            <a:off x="853440" y="5920906"/>
            <a:ext cx="524256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079119A-5282-6CD7-5291-8133D3AD0E6A}"/>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t>‹#›</a:t>
            </a:fld>
            <a:endParaRPr lang="nl-NL" sz="1600"/>
          </a:p>
        </p:txBody>
      </p:sp>
    </p:spTree>
    <p:extLst>
      <p:ext uri="{BB962C8B-B14F-4D97-AF65-F5344CB8AC3E}">
        <p14:creationId xmlns:p14="http://schemas.microsoft.com/office/powerpoint/2010/main" val="2200695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kst en afbeelding">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5D1609F2-F42C-945F-0E4C-A3436CB4E114}"/>
              </a:ext>
            </a:extLst>
          </p:cNvPr>
          <p:cNvSpPr>
            <a:spLocks noGrp="1"/>
          </p:cNvSpPr>
          <p:nvPr>
            <p:ph type="pic" sz="quarter" idx="13" hasCustomPrompt="1"/>
          </p:nvPr>
        </p:nvSpPr>
        <p:spPr>
          <a:xfrm>
            <a:off x="6984395" y="0"/>
            <a:ext cx="5209200" cy="6858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sp>
        <p:nvSpPr>
          <p:cNvPr id="3" name="Tijdelijke aanduiding voor inhoud 2">
            <a:extLst>
              <a:ext uri="{FF2B5EF4-FFF2-40B4-BE49-F238E27FC236}">
                <a16:creationId xmlns:a16="http://schemas.microsoft.com/office/drawing/2014/main" id="{5AA1FDA8-B8C6-70EA-5452-29E68BAE72BF}"/>
              </a:ext>
            </a:extLst>
          </p:cNvPr>
          <p:cNvSpPr>
            <a:spLocks noGrp="1"/>
          </p:cNvSpPr>
          <p:nvPr>
            <p:ph idx="1"/>
          </p:nvPr>
        </p:nvSpPr>
        <p:spPr>
          <a:xfrm>
            <a:off x="749934" y="464821"/>
            <a:ext cx="5498466" cy="5036820"/>
          </a:xfrm>
          <a:prstGeom prst="rect">
            <a:avLst/>
          </a:prstGeom>
        </p:spPr>
        <p:txBody>
          <a:bodyPr anchor="ctr"/>
          <a:lstStyle>
            <a:lvl1pPr marL="0" indent="0">
              <a:buNone/>
              <a:defRPr/>
            </a:lvl1pPr>
          </a:lstStyle>
          <a:p>
            <a:pPr lvl="0"/>
            <a:r>
              <a:rPr lang="nl-NL"/>
              <a:t>Klikken om de tekststijl van het model te bewerken</a:t>
            </a:r>
          </a:p>
        </p:txBody>
      </p:sp>
      <p:cxnSp>
        <p:nvCxnSpPr>
          <p:cNvPr id="2" name="Rechte verbindingslijn 3">
            <a:extLst>
              <a:ext uri="{FF2B5EF4-FFF2-40B4-BE49-F238E27FC236}">
                <a16:creationId xmlns:a16="http://schemas.microsoft.com/office/drawing/2014/main" id="{85B751D0-E8C1-279E-48C8-713D11821353}"/>
              </a:ext>
            </a:extLst>
          </p:cNvPr>
          <p:cNvCxnSpPr>
            <a:cxnSpLocks/>
          </p:cNvCxnSpPr>
          <p:nvPr userDrawn="1"/>
        </p:nvCxnSpPr>
        <p:spPr>
          <a:xfrm>
            <a:off x="853440" y="5920906"/>
            <a:ext cx="524256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A4A823F-225D-F1FA-1F5A-C0DE8E0864D2}"/>
              </a:ext>
            </a:extLst>
          </p:cNvPr>
          <p:cNvSpPr txBox="1"/>
          <p:nvPr userDrawn="1"/>
        </p:nvSpPr>
        <p:spPr>
          <a:xfrm>
            <a:off x="763294" y="6094273"/>
            <a:ext cx="569675" cy="338554"/>
          </a:xfrm>
          <a:prstGeom prst="rect">
            <a:avLst/>
          </a:prstGeom>
          <a:noFill/>
        </p:spPr>
        <p:txBody>
          <a:bodyPr wrap="square" rtlCol="0">
            <a:spAutoFit/>
          </a:bodyPr>
          <a:lstStyle/>
          <a:p>
            <a:fld id="{43618F2A-46F9-4A03-A11D-53D26616CAFC}" type="slidenum">
              <a:rPr lang="nl-NL" sz="1600" smtClean="0"/>
              <a:t>‹#›</a:t>
            </a:fld>
            <a:endParaRPr lang="nl-NL" sz="1600"/>
          </a:p>
        </p:txBody>
      </p:sp>
    </p:spTree>
    <p:extLst>
      <p:ext uri="{BB962C8B-B14F-4D97-AF65-F5344CB8AC3E}">
        <p14:creationId xmlns:p14="http://schemas.microsoft.com/office/powerpoint/2010/main" val="42461818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afbeeldingen, titel en bullets">
    <p:spTree>
      <p:nvGrpSpPr>
        <p:cNvPr id="1" name=""/>
        <p:cNvGrpSpPr/>
        <p:nvPr/>
      </p:nvGrpSpPr>
      <p:grpSpPr>
        <a:xfrm>
          <a:off x="0" y="0"/>
          <a:ext cx="0" cy="0"/>
          <a:chOff x="0" y="0"/>
          <a:chExt cx="0" cy="0"/>
        </a:xfrm>
      </p:grpSpPr>
      <p:sp>
        <p:nvSpPr>
          <p:cNvPr id="12" name="Tijdelijke aanduiding voor titel 1">
            <a:extLst>
              <a:ext uri="{FF2B5EF4-FFF2-40B4-BE49-F238E27FC236}">
                <a16:creationId xmlns:a16="http://schemas.microsoft.com/office/drawing/2014/main" id="{FFE3E864-C3E8-212E-5F3A-C4EB58961CD6}"/>
              </a:ext>
            </a:extLst>
          </p:cNvPr>
          <p:cNvSpPr>
            <a:spLocks noGrp="1"/>
          </p:cNvSpPr>
          <p:nvPr>
            <p:ph type="title"/>
          </p:nvPr>
        </p:nvSpPr>
        <p:spPr>
          <a:xfrm>
            <a:off x="5967630" y="509699"/>
            <a:ext cx="5474435" cy="649111"/>
          </a:xfrm>
          <a:prstGeom prst="rect">
            <a:avLst/>
          </a:prstGeom>
        </p:spPr>
        <p:txBody>
          <a:bodyPr vert="horz" lIns="91440" tIns="45720" rIns="91440" bIns="45720" rtlCol="0" anchor="ctr">
            <a:noAutofit/>
          </a:bodyPr>
          <a:lstStyle/>
          <a:p>
            <a:r>
              <a:rPr lang="nl-NL"/>
              <a:t>Klik om stijl te bewerken</a:t>
            </a:r>
          </a:p>
        </p:txBody>
      </p:sp>
      <p:sp>
        <p:nvSpPr>
          <p:cNvPr id="13" name="Tijdelijke aanduiding voor tekst 2">
            <a:extLst>
              <a:ext uri="{FF2B5EF4-FFF2-40B4-BE49-F238E27FC236}">
                <a16:creationId xmlns:a16="http://schemas.microsoft.com/office/drawing/2014/main" id="{9659C671-0878-BC57-4EE3-34AB38BDF7EF}"/>
              </a:ext>
            </a:extLst>
          </p:cNvPr>
          <p:cNvSpPr>
            <a:spLocks noGrp="1"/>
          </p:cNvSpPr>
          <p:nvPr>
            <p:ph idx="1"/>
          </p:nvPr>
        </p:nvSpPr>
        <p:spPr>
          <a:xfrm>
            <a:off x="5967630" y="1332176"/>
            <a:ext cx="5474435" cy="4246131"/>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afbeelding 7">
            <a:extLst>
              <a:ext uri="{FF2B5EF4-FFF2-40B4-BE49-F238E27FC236}">
                <a16:creationId xmlns:a16="http://schemas.microsoft.com/office/drawing/2014/main" id="{182C2EE9-2BD0-43A8-B3D4-87561C867489}"/>
              </a:ext>
            </a:extLst>
          </p:cNvPr>
          <p:cNvSpPr>
            <a:spLocks noGrp="1"/>
          </p:cNvSpPr>
          <p:nvPr>
            <p:ph type="pic" sz="quarter" idx="13" hasCustomPrompt="1"/>
          </p:nvPr>
        </p:nvSpPr>
        <p:spPr>
          <a:xfrm>
            <a:off x="1595" y="1"/>
            <a:ext cx="5209200" cy="3429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sp>
        <p:nvSpPr>
          <p:cNvPr id="6" name="Tijdelijke aanduiding voor afbeelding 7">
            <a:extLst>
              <a:ext uri="{FF2B5EF4-FFF2-40B4-BE49-F238E27FC236}">
                <a16:creationId xmlns:a16="http://schemas.microsoft.com/office/drawing/2014/main" id="{70310998-05CD-2E3A-3545-ACBB66FA18E8}"/>
              </a:ext>
            </a:extLst>
          </p:cNvPr>
          <p:cNvSpPr>
            <a:spLocks noGrp="1"/>
          </p:cNvSpPr>
          <p:nvPr>
            <p:ph type="pic" sz="quarter" idx="16" hasCustomPrompt="1"/>
          </p:nvPr>
        </p:nvSpPr>
        <p:spPr>
          <a:xfrm>
            <a:off x="0" y="3429000"/>
            <a:ext cx="5209200" cy="3429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cxnSp>
        <p:nvCxnSpPr>
          <p:cNvPr id="5" name="Rechte verbindingslijn 3">
            <a:extLst>
              <a:ext uri="{FF2B5EF4-FFF2-40B4-BE49-F238E27FC236}">
                <a16:creationId xmlns:a16="http://schemas.microsoft.com/office/drawing/2014/main" id="{72FBE94C-FA53-00C3-B246-C0EACDC69C3A}"/>
              </a:ext>
            </a:extLst>
          </p:cNvPr>
          <p:cNvCxnSpPr>
            <a:cxnSpLocks/>
          </p:cNvCxnSpPr>
          <p:nvPr userDrawn="1"/>
        </p:nvCxnSpPr>
        <p:spPr>
          <a:xfrm>
            <a:off x="6096000" y="5920906"/>
            <a:ext cx="524256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70538BD-E704-27BF-3879-97DC0345967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147224" y="6178798"/>
            <a:ext cx="1191336" cy="169503"/>
          </a:xfrm>
          <a:prstGeom prst="rect">
            <a:avLst/>
          </a:prstGeom>
        </p:spPr>
      </p:pic>
    </p:spTree>
    <p:extLst>
      <p:ext uri="{BB962C8B-B14F-4D97-AF65-F5344CB8AC3E}">
        <p14:creationId xmlns:p14="http://schemas.microsoft.com/office/powerpoint/2010/main" val="34715206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fbeelding, titel en bullets">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23F8EAB7-1522-297A-28B9-FFFAF16CC708}"/>
              </a:ext>
            </a:extLst>
          </p:cNvPr>
          <p:cNvSpPr>
            <a:spLocks noGrp="1"/>
          </p:cNvSpPr>
          <p:nvPr>
            <p:ph idx="1"/>
          </p:nvPr>
        </p:nvSpPr>
        <p:spPr>
          <a:xfrm>
            <a:off x="5969226" y="1500389"/>
            <a:ext cx="5470757" cy="4001251"/>
          </a:xfrm>
          <a:prstGeom prst="rect">
            <a:avLst/>
          </a:prstGeo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cxnSp>
        <p:nvCxnSpPr>
          <p:cNvPr id="5" name="Rechte verbindingslijn 3">
            <a:extLst>
              <a:ext uri="{FF2B5EF4-FFF2-40B4-BE49-F238E27FC236}">
                <a16:creationId xmlns:a16="http://schemas.microsoft.com/office/drawing/2014/main" id="{72FBE94C-FA53-00C3-B246-C0EACDC69C3A}"/>
              </a:ext>
            </a:extLst>
          </p:cNvPr>
          <p:cNvCxnSpPr>
            <a:cxnSpLocks/>
          </p:cNvCxnSpPr>
          <p:nvPr userDrawn="1"/>
        </p:nvCxnSpPr>
        <p:spPr>
          <a:xfrm>
            <a:off x="6096000" y="5920906"/>
            <a:ext cx="524256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70538BD-E704-27BF-3879-97DC0345967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147224" y="6178798"/>
            <a:ext cx="1191336" cy="169503"/>
          </a:xfrm>
          <a:prstGeom prst="rect">
            <a:avLst/>
          </a:prstGeom>
        </p:spPr>
      </p:pic>
      <p:sp>
        <p:nvSpPr>
          <p:cNvPr id="3" name="Tijdelijke aanduiding voor afbeelding 7">
            <a:extLst>
              <a:ext uri="{FF2B5EF4-FFF2-40B4-BE49-F238E27FC236}">
                <a16:creationId xmlns:a16="http://schemas.microsoft.com/office/drawing/2014/main" id="{E59C97C8-3CC2-E644-B97A-7E0E68BA4D1A}"/>
              </a:ext>
            </a:extLst>
          </p:cNvPr>
          <p:cNvSpPr>
            <a:spLocks noGrp="1"/>
          </p:cNvSpPr>
          <p:nvPr>
            <p:ph type="pic" sz="quarter" idx="17" hasCustomPrompt="1"/>
          </p:nvPr>
        </p:nvSpPr>
        <p:spPr>
          <a:xfrm>
            <a:off x="0" y="0"/>
            <a:ext cx="5209200" cy="6858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sp>
        <p:nvSpPr>
          <p:cNvPr id="9" name="Tijdelijke aanduiding voor titel 1">
            <a:extLst>
              <a:ext uri="{FF2B5EF4-FFF2-40B4-BE49-F238E27FC236}">
                <a16:creationId xmlns:a16="http://schemas.microsoft.com/office/drawing/2014/main" id="{85D73E87-5F26-FC58-3675-CB7D1736C549}"/>
              </a:ext>
            </a:extLst>
          </p:cNvPr>
          <p:cNvSpPr>
            <a:spLocks noGrp="1"/>
          </p:cNvSpPr>
          <p:nvPr>
            <p:ph type="title"/>
          </p:nvPr>
        </p:nvSpPr>
        <p:spPr>
          <a:xfrm>
            <a:off x="5967630" y="509699"/>
            <a:ext cx="5474435" cy="649111"/>
          </a:xfrm>
          <a:prstGeom prst="rect">
            <a:avLst/>
          </a:prstGeom>
        </p:spPr>
        <p:txBody>
          <a:bodyPr vert="horz" lIns="91440" tIns="45720" rIns="91440" bIns="45720" rtlCol="0" anchor="ctr">
            <a:noAutofit/>
          </a:bodyPr>
          <a:lstStyle/>
          <a:p>
            <a:r>
              <a:rPr lang="nl-NL"/>
              <a:t>Klik om stijl te bewerken</a:t>
            </a:r>
          </a:p>
        </p:txBody>
      </p:sp>
    </p:spTree>
    <p:extLst>
      <p:ext uri="{BB962C8B-B14F-4D97-AF65-F5344CB8AC3E}">
        <p14:creationId xmlns:p14="http://schemas.microsoft.com/office/powerpoint/2010/main" val="38831942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afbeeldingen en tekst">
    <p:spTree>
      <p:nvGrpSpPr>
        <p:cNvPr id="1" name=""/>
        <p:cNvGrpSpPr/>
        <p:nvPr/>
      </p:nvGrpSpPr>
      <p:grpSpPr>
        <a:xfrm>
          <a:off x="0" y="0"/>
          <a:ext cx="0" cy="0"/>
          <a:chOff x="0" y="0"/>
          <a:chExt cx="0" cy="0"/>
        </a:xfrm>
      </p:grpSpPr>
      <p:sp>
        <p:nvSpPr>
          <p:cNvPr id="4" name="Tijdelijke aanduiding voor afbeelding 7">
            <a:extLst>
              <a:ext uri="{FF2B5EF4-FFF2-40B4-BE49-F238E27FC236}">
                <a16:creationId xmlns:a16="http://schemas.microsoft.com/office/drawing/2014/main" id="{182C2EE9-2BD0-43A8-B3D4-87561C867489}"/>
              </a:ext>
            </a:extLst>
          </p:cNvPr>
          <p:cNvSpPr>
            <a:spLocks noGrp="1"/>
          </p:cNvSpPr>
          <p:nvPr>
            <p:ph type="pic" sz="quarter" idx="13" hasCustomPrompt="1"/>
          </p:nvPr>
        </p:nvSpPr>
        <p:spPr>
          <a:xfrm>
            <a:off x="1595" y="1"/>
            <a:ext cx="5209200" cy="3429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sp>
        <p:nvSpPr>
          <p:cNvPr id="6" name="Tijdelijke aanduiding voor afbeelding 7">
            <a:extLst>
              <a:ext uri="{FF2B5EF4-FFF2-40B4-BE49-F238E27FC236}">
                <a16:creationId xmlns:a16="http://schemas.microsoft.com/office/drawing/2014/main" id="{70310998-05CD-2E3A-3545-ACBB66FA18E8}"/>
              </a:ext>
            </a:extLst>
          </p:cNvPr>
          <p:cNvSpPr>
            <a:spLocks noGrp="1"/>
          </p:cNvSpPr>
          <p:nvPr>
            <p:ph type="pic" sz="quarter" idx="16" hasCustomPrompt="1"/>
          </p:nvPr>
        </p:nvSpPr>
        <p:spPr>
          <a:xfrm>
            <a:off x="0" y="3429000"/>
            <a:ext cx="5209200" cy="3429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cxnSp>
        <p:nvCxnSpPr>
          <p:cNvPr id="5" name="Rechte verbindingslijn 3">
            <a:extLst>
              <a:ext uri="{FF2B5EF4-FFF2-40B4-BE49-F238E27FC236}">
                <a16:creationId xmlns:a16="http://schemas.microsoft.com/office/drawing/2014/main" id="{72FBE94C-FA53-00C3-B246-C0EACDC69C3A}"/>
              </a:ext>
            </a:extLst>
          </p:cNvPr>
          <p:cNvCxnSpPr>
            <a:cxnSpLocks/>
          </p:cNvCxnSpPr>
          <p:nvPr userDrawn="1"/>
        </p:nvCxnSpPr>
        <p:spPr>
          <a:xfrm>
            <a:off x="6096000" y="5920906"/>
            <a:ext cx="524256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70538BD-E704-27BF-3879-97DC0345967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147224" y="6178798"/>
            <a:ext cx="1191336" cy="169503"/>
          </a:xfrm>
          <a:prstGeom prst="rect">
            <a:avLst/>
          </a:prstGeom>
        </p:spPr>
      </p:pic>
      <p:sp>
        <p:nvSpPr>
          <p:cNvPr id="3" name="Tijdelijke aanduiding voor inhoud 2">
            <a:extLst>
              <a:ext uri="{FF2B5EF4-FFF2-40B4-BE49-F238E27FC236}">
                <a16:creationId xmlns:a16="http://schemas.microsoft.com/office/drawing/2014/main" id="{B9717F86-B4CD-25A4-DAFD-6E447CC80127}"/>
              </a:ext>
            </a:extLst>
          </p:cNvPr>
          <p:cNvSpPr>
            <a:spLocks noGrp="1"/>
          </p:cNvSpPr>
          <p:nvPr>
            <p:ph idx="18"/>
          </p:nvPr>
        </p:nvSpPr>
        <p:spPr>
          <a:xfrm>
            <a:off x="5969226" y="464821"/>
            <a:ext cx="5498466" cy="5036820"/>
          </a:xfrm>
          <a:prstGeom prst="rect">
            <a:avLst/>
          </a:prstGeom>
        </p:spPr>
        <p:txBody>
          <a:bodyPr anchor="ctr"/>
          <a:lstStyle>
            <a:lvl1pPr marL="0" indent="0">
              <a:buNone/>
              <a:defRPr/>
            </a:lvl1pPr>
          </a:lstStyle>
          <a:p>
            <a:pPr lvl="0"/>
            <a:r>
              <a:rPr lang="nl-NL"/>
              <a:t>Klikken om de tekststijl van het model te bewerken</a:t>
            </a:r>
          </a:p>
        </p:txBody>
      </p:sp>
    </p:spTree>
    <p:extLst>
      <p:ext uri="{BB962C8B-B14F-4D97-AF65-F5344CB8AC3E}">
        <p14:creationId xmlns:p14="http://schemas.microsoft.com/office/powerpoint/2010/main" val="2275462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fbeelding en tekst">
    <p:spTree>
      <p:nvGrpSpPr>
        <p:cNvPr id="1" name=""/>
        <p:cNvGrpSpPr/>
        <p:nvPr/>
      </p:nvGrpSpPr>
      <p:grpSpPr>
        <a:xfrm>
          <a:off x="0" y="0"/>
          <a:ext cx="0" cy="0"/>
          <a:chOff x="0" y="0"/>
          <a:chExt cx="0" cy="0"/>
        </a:xfrm>
      </p:grpSpPr>
      <p:sp>
        <p:nvSpPr>
          <p:cNvPr id="9" name="Tijdelijke aanduiding voor inhoud 2">
            <a:extLst>
              <a:ext uri="{FF2B5EF4-FFF2-40B4-BE49-F238E27FC236}">
                <a16:creationId xmlns:a16="http://schemas.microsoft.com/office/drawing/2014/main" id="{5EE33BAB-15B2-5CFB-AEF8-8D9600110677}"/>
              </a:ext>
            </a:extLst>
          </p:cNvPr>
          <p:cNvSpPr>
            <a:spLocks noGrp="1"/>
          </p:cNvSpPr>
          <p:nvPr>
            <p:ph idx="18"/>
          </p:nvPr>
        </p:nvSpPr>
        <p:spPr>
          <a:xfrm>
            <a:off x="5969226" y="464821"/>
            <a:ext cx="5498466" cy="5036820"/>
          </a:xfrm>
          <a:prstGeom prst="rect">
            <a:avLst/>
          </a:prstGeom>
        </p:spPr>
        <p:txBody>
          <a:bodyPr anchor="ctr"/>
          <a:lstStyle>
            <a:lvl1pPr marL="0" indent="0">
              <a:buNone/>
              <a:defRPr/>
            </a:lvl1pPr>
          </a:lstStyle>
          <a:p>
            <a:pPr lvl="0"/>
            <a:r>
              <a:rPr lang="nl-NL"/>
              <a:t>Klikken om de tekststijl van het model te bewerken</a:t>
            </a:r>
          </a:p>
        </p:txBody>
      </p:sp>
      <p:cxnSp>
        <p:nvCxnSpPr>
          <p:cNvPr id="5" name="Rechte verbindingslijn 3">
            <a:extLst>
              <a:ext uri="{FF2B5EF4-FFF2-40B4-BE49-F238E27FC236}">
                <a16:creationId xmlns:a16="http://schemas.microsoft.com/office/drawing/2014/main" id="{72FBE94C-FA53-00C3-B246-C0EACDC69C3A}"/>
              </a:ext>
            </a:extLst>
          </p:cNvPr>
          <p:cNvCxnSpPr>
            <a:cxnSpLocks/>
          </p:cNvCxnSpPr>
          <p:nvPr userDrawn="1"/>
        </p:nvCxnSpPr>
        <p:spPr>
          <a:xfrm>
            <a:off x="6096000" y="5920906"/>
            <a:ext cx="524256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70538BD-E704-27BF-3879-97DC0345967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147224" y="6178798"/>
            <a:ext cx="1191336" cy="169503"/>
          </a:xfrm>
          <a:prstGeom prst="rect">
            <a:avLst/>
          </a:prstGeom>
        </p:spPr>
      </p:pic>
      <p:sp>
        <p:nvSpPr>
          <p:cNvPr id="3" name="Tijdelijke aanduiding voor afbeelding 7">
            <a:extLst>
              <a:ext uri="{FF2B5EF4-FFF2-40B4-BE49-F238E27FC236}">
                <a16:creationId xmlns:a16="http://schemas.microsoft.com/office/drawing/2014/main" id="{E59C97C8-3CC2-E644-B97A-7E0E68BA4D1A}"/>
              </a:ext>
            </a:extLst>
          </p:cNvPr>
          <p:cNvSpPr>
            <a:spLocks noGrp="1"/>
          </p:cNvSpPr>
          <p:nvPr>
            <p:ph type="pic" sz="quarter" idx="17" hasCustomPrompt="1"/>
          </p:nvPr>
        </p:nvSpPr>
        <p:spPr>
          <a:xfrm>
            <a:off x="0" y="0"/>
            <a:ext cx="5209200" cy="6858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spTree>
    <p:extLst>
      <p:ext uri="{BB962C8B-B14F-4D97-AF65-F5344CB8AC3E}">
        <p14:creationId xmlns:p14="http://schemas.microsoft.com/office/powerpoint/2010/main" val="31253664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fbeelding Snakeware standaard">
    <p:spTree>
      <p:nvGrpSpPr>
        <p:cNvPr id="1" name=""/>
        <p:cNvGrpSpPr/>
        <p:nvPr/>
      </p:nvGrpSpPr>
      <p:grpSpPr>
        <a:xfrm>
          <a:off x="0" y="0"/>
          <a:ext cx="0" cy="0"/>
          <a:chOff x="0" y="0"/>
          <a:chExt cx="0" cy="0"/>
        </a:xfrm>
      </p:grpSpPr>
      <p:pic>
        <p:nvPicPr>
          <p:cNvPr id="3" name="Picture 2" descr="A collage of a person speaking to a group of people&#10;&#10;Description automatically generated with medium confidence">
            <a:extLst>
              <a:ext uri="{FF2B5EF4-FFF2-40B4-BE49-F238E27FC236}">
                <a16:creationId xmlns:a16="http://schemas.microsoft.com/office/drawing/2014/main" id="{11DCEE42-555C-9388-4E93-2E06AE64EF24}"/>
              </a:ext>
            </a:extLst>
          </p:cNvPr>
          <p:cNvPicPr>
            <a:picLocks noChangeAspect="1"/>
          </p:cNvPicPr>
          <p:nvPr userDrawn="1"/>
        </p:nvPicPr>
        <p:blipFill>
          <a:blip r:embed="rId2"/>
          <a:stretch>
            <a:fillRect/>
          </a:stretch>
        </p:blipFill>
        <p:spPr>
          <a:xfrm>
            <a:off x="0" y="220"/>
            <a:ext cx="12192000" cy="6857559"/>
          </a:xfrm>
          <a:prstGeom prst="rect">
            <a:avLst/>
          </a:prstGeom>
        </p:spPr>
      </p:pic>
    </p:spTree>
    <p:extLst>
      <p:ext uri="{BB962C8B-B14F-4D97-AF65-F5344CB8AC3E}">
        <p14:creationId xmlns:p14="http://schemas.microsoft.com/office/powerpoint/2010/main" val="15050427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lore Growth Together">
    <p:spTree>
      <p:nvGrpSpPr>
        <p:cNvPr id="1" name=""/>
        <p:cNvGrpSpPr/>
        <p:nvPr/>
      </p:nvGrpSpPr>
      <p:grpSpPr>
        <a:xfrm>
          <a:off x="0" y="0"/>
          <a:ext cx="0" cy="0"/>
          <a:chOff x="0" y="0"/>
          <a:chExt cx="0" cy="0"/>
        </a:xfrm>
      </p:grpSpPr>
      <p:sp>
        <p:nvSpPr>
          <p:cNvPr id="3" name="Rechthoek 2" descr="Grijze bergen">
            <a:extLst>
              <a:ext uri="{FF2B5EF4-FFF2-40B4-BE49-F238E27FC236}">
                <a16:creationId xmlns:a16="http://schemas.microsoft.com/office/drawing/2014/main" id="{B0BFB1DA-AF78-0F93-CF1A-1EB4875EC894}"/>
              </a:ext>
            </a:extLst>
          </p:cNvPr>
          <p:cNvSpPr/>
          <p:nvPr userDrawn="1"/>
        </p:nvSpPr>
        <p:spPr>
          <a:xfrm>
            <a:off x="0" y="0"/>
            <a:ext cx="4064400" cy="6858000"/>
          </a:xfrm>
          <a:prstGeom prst="rect">
            <a:avLst/>
          </a:prstGeom>
          <a:blipFill dpi="0" rotWithShape="1">
            <a:blip r:embed="rId2">
              <a:extLst>
                <a:ext uri="{28A0092B-C50C-407E-A947-70E740481C1C}">
                  <a14:useLocalDpi xmlns:a14="http://schemas.microsoft.com/office/drawing/2010/main" val="0"/>
                </a:ext>
              </a:extLst>
            </a:blip>
            <a:srcRect/>
            <a:stretch>
              <a:fillRect l="-77054" t="52" r="-76421" b="-2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descr="Personen in een kantoor die achter een laptop hun werkzaamheden bespreken">
            <a:extLst>
              <a:ext uri="{FF2B5EF4-FFF2-40B4-BE49-F238E27FC236}">
                <a16:creationId xmlns:a16="http://schemas.microsoft.com/office/drawing/2014/main" id="{F0CBFA0A-D1EC-6640-F075-7B2D98394A61}"/>
              </a:ext>
            </a:extLst>
          </p:cNvPr>
          <p:cNvSpPr/>
          <p:nvPr userDrawn="1"/>
        </p:nvSpPr>
        <p:spPr>
          <a:xfrm>
            <a:off x="8127600" y="0"/>
            <a:ext cx="4064400" cy="6858000"/>
          </a:xfrm>
          <a:prstGeom prst="rect">
            <a:avLst/>
          </a:prstGeom>
          <a:blipFill dpi="0" rotWithShape="1">
            <a:blip r:embed="rId3">
              <a:extLst>
                <a:ext uri="{28A0092B-C50C-407E-A947-70E740481C1C}">
                  <a14:useLocalDpi xmlns:a14="http://schemas.microsoft.com/office/drawing/2010/main" val="0"/>
                </a:ext>
              </a:extLst>
            </a:blip>
            <a:srcRect/>
            <a:stretch>
              <a:fillRect l="-65734" r="-103816" b="-2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6CC8ED83-A99A-2D61-3D11-DB1DBDA49656}"/>
              </a:ext>
            </a:extLst>
          </p:cNvPr>
          <p:cNvSpPr/>
          <p:nvPr userDrawn="1"/>
        </p:nvSpPr>
        <p:spPr>
          <a:xfrm>
            <a:off x="0" y="1432560"/>
            <a:ext cx="4064400" cy="5425440"/>
          </a:xfrm>
          <a:prstGeom prst="rect">
            <a:avLst/>
          </a:prstGeom>
          <a:gradFill>
            <a:gsLst>
              <a:gs pos="0">
                <a:schemeClr val="tx2">
                  <a:alpha val="0"/>
                </a:schemeClr>
              </a:gs>
              <a:gs pos="100000">
                <a:schemeClr val="tx2">
                  <a:alpha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3212CA39-7290-A3E4-CEE2-8B68D6468740}"/>
              </a:ext>
            </a:extLst>
          </p:cNvPr>
          <p:cNvSpPr txBox="1"/>
          <p:nvPr userDrawn="1"/>
        </p:nvSpPr>
        <p:spPr>
          <a:xfrm>
            <a:off x="335280" y="4770120"/>
            <a:ext cx="1432123" cy="584775"/>
          </a:xfrm>
          <a:prstGeom prst="rect">
            <a:avLst/>
          </a:prstGeom>
          <a:noFill/>
        </p:spPr>
        <p:txBody>
          <a:bodyPr wrap="none" rtlCol="0">
            <a:spAutoFit/>
          </a:bodyPr>
          <a:lstStyle/>
          <a:p>
            <a:r>
              <a:rPr lang="nl-NL" sz="3200" err="1">
                <a:solidFill>
                  <a:schemeClr val="bg1"/>
                </a:solidFill>
                <a:latin typeface="Calibre Semibold" panose="020B0703030202060203" pitchFamily="34" charset="0"/>
              </a:rPr>
              <a:t>Explore</a:t>
            </a:r>
            <a:endParaRPr lang="nl-NL" sz="3200">
              <a:solidFill>
                <a:schemeClr val="bg1"/>
              </a:solidFill>
              <a:latin typeface="Calibre Semibold" panose="020B0703030202060203" pitchFamily="34" charset="0"/>
            </a:endParaRPr>
          </a:p>
        </p:txBody>
      </p:sp>
      <p:sp>
        <p:nvSpPr>
          <p:cNvPr id="9" name="Tijdelijke aanduiding voor tekst 8">
            <a:extLst>
              <a:ext uri="{FF2B5EF4-FFF2-40B4-BE49-F238E27FC236}">
                <a16:creationId xmlns:a16="http://schemas.microsoft.com/office/drawing/2014/main" id="{BA59EFB7-174A-0A1A-9EA5-FFAA71C2DC4D}"/>
              </a:ext>
            </a:extLst>
          </p:cNvPr>
          <p:cNvSpPr>
            <a:spLocks noGrp="1"/>
          </p:cNvSpPr>
          <p:nvPr>
            <p:ph type="body" sz="quarter" idx="10"/>
          </p:nvPr>
        </p:nvSpPr>
        <p:spPr>
          <a:xfrm>
            <a:off x="335280" y="5354894"/>
            <a:ext cx="3375660" cy="1205925"/>
          </a:xfrm>
          <a:prstGeom prst="rect">
            <a:avLst/>
          </a:prstGeom>
        </p:spPr>
        <p:txBody>
          <a:bodyPr/>
          <a:lstStyle>
            <a:lvl1pPr marL="0" indent="0">
              <a:buNone/>
              <a:defRPr sz="18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nl-NL"/>
              <a:t>Klikken om de tekststijl van het model te bewerken</a:t>
            </a:r>
          </a:p>
        </p:txBody>
      </p:sp>
      <p:sp>
        <p:nvSpPr>
          <p:cNvPr id="10" name="Rechthoek 9" descr="Veelkleurige plaknotities op een whiteboard">
            <a:extLst>
              <a:ext uri="{FF2B5EF4-FFF2-40B4-BE49-F238E27FC236}">
                <a16:creationId xmlns:a16="http://schemas.microsoft.com/office/drawing/2014/main" id="{A26921A8-CFD0-5D5F-FDDC-FAD95A28D8A3}"/>
              </a:ext>
            </a:extLst>
          </p:cNvPr>
          <p:cNvSpPr/>
          <p:nvPr userDrawn="1"/>
        </p:nvSpPr>
        <p:spPr>
          <a:xfrm>
            <a:off x="4064400" y="0"/>
            <a:ext cx="4064400" cy="6858000"/>
          </a:xfrm>
          <a:prstGeom prst="rect">
            <a:avLst/>
          </a:prstGeom>
          <a:blipFill dpi="0" rotWithShape="1">
            <a:blip r:embed="rId4">
              <a:extLst>
                <a:ext uri="{28A0092B-C50C-407E-A947-70E740481C1C}">
                  <a14:useLocalDpi xmlns:a14="http://schemas.microsoft.com/office/drawing/2010/main" val="0"/>
                </a:ext>
              </a:extLst>
            </a:blip>
            <a:srcRect/>
            <a:stretch>
              <a:fillRect l="-104875" t="-141" r="-486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a:extLst>
              <a:ext uri="{FF2B5EF4-FFF2-40B4-BE49-F238E27FC236}">
                <a16:creationId xmlns:a16="http://schemas.microsoft.com/office/drawing/2014/main" id="{FA281012-5D6E-FF95-484E-2C0EA07909F2}"/>
              </a:ext>
            </a:extLst>
          </p:cNvPr>
          <p:cNvSpPr/>
          <p:nvPr userDrawn="1"/>
        </p:nvSpPr>
        <p:spPr>
          <a:xfrm>
            <a:off x="4064400" y="1432560"/>
            <a:ext cx="4064400" cy="5425440"/>
          </a:xfrm>
          <a:prstGeom prst="rect">
            <a:avLst/>
          </a:prstGeom>
          <a:gradFill>
            <a:gsLst>
              <a:gs pos="0">
                <a:schemeClr val="tx2">
                  <a:alpha val="0"/>
                </a:schemeClr>
              </a:gs>
              <a:gs pos="100000">
                <a:schemeClr val="tx2">
                  <a:alpha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66966EDC-AD7E-E29C-83B5-9051264C2F43}"/>
              </a:ext>
            </a:extLst>
          </p:cNvPr>
          <p:cNvSpPr txBox="1"/>
          <p:nvPr userDrawn="1"/>
        </p:nvSpPr>
        <p:spPr>
          <a:xfrm>
            <a:off x="4399680" y="4770120"/>
            <a:ext cx="1401217" cy="584775"/>
          </a:xfrm>
          <a:prstGeom prst="rect">
            <a:avLst/>
          </a:prstGeom>
          <a:noFill/>
        </p:spPr>
        <p:txBody>
          <a:bodyPr wrap="none" rtlCol="0">
            <a:spAutoFit/>
          </a:bodyPr>
          <a:lstStyle/>
          <a:p>
            <a:r>
              <a:rPr lang="nl-NL" sz="3200" err="1">
                <a:solidFill>
                  <a:schemeClr val="bg1"/>
                </a:solidFill>
                <a:latin typeface="Calibre Semibold" panose="020B0703030202060203" pitchFamily="34" charset="0"/>
              </a:rPr>
              <a:t>Growth</a:t>
            </a:r>
            <a:endParaRPr lang="nl-NL" sz="3200">
              <a:solidFill>
                <a:schemeClr val="bg1"/>
              </a:solidFill>
              <a:latin typeface="Calibre Semibold" panose="020B0703030202060203" pitchFamily="34" charset="0"/>
            </a:endParaRPr>
          </a:p>
        </p:txBody>
      </p:sp>
      <p:sp>
        <p:nvSpPr>
          <p:cNvPr id="13" name="Tijdelijke aanduiding voor tekst 8">
            <a:extLst>
              <a:ext uri="{FF2B5EF4-FFF2-40B4-BE49-F238E27FC236}">
                <a16:creationId xmlns:a16="http://schemas.microsoft.com/office/drawing/2014/main" id="{23B416D7-300A-B91B-C817-165D51370FD1}"/>
              </a:ext>
            </a:extLst>
          </p:cNvPr>
          <p:cNvSpPr>
            <a:spLocks noGrp="1"/>
          </p:cNvSpPr>
          <p:nvPr>
            <p:ph type="body" sz="quarter" idx="11"/>
          </p:nvPr>
        </p:nvSpPr>
        <p:spPr>
          <a:xfrm>
            <a:off x="4408170" y="5352928"/>
            <a:ext cx="3375660" cy="1205925"/>
          </a:xfrm>
          <a:prstGeom prst="rect">
            <a:avLst/>
          </a:prstGeom>
        </p:spPr>
        <p:txBody>
          <a:bodyPr/>
          <a:lstStyle>
            <a:lvl1pPr marL="0" indent="0">
              <a:buNone/>
              <a:defRPr sz="18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nl-NL"/>
              <a:t>Klikken om de tekststijl van het model te bewerken</a:t>
            </a:r>
          </a:p>
        </p:txBody>
      </p:sp>
      <p:sp>
        <p:nvSpPr>
          <p:cNvPr id="14" name="Rechthoek 13">
            <a:extLst>
              <a:ext uri="{FF2B5EF4-FFF2-40B4-BE49-F238E27FC236}">
                <a16:creationId xmlns:a16="http://schemas.microsoft.com/office/drawing/2014/main" id="{2FAEBC02-AD1E-F0A8-F5AF-DE34B0C9A39B}"/>
              </a:ext>
            </a:extLst>
          </p:cNvPr>
          <p:cNvSpPr/>
          <p:nvPr userDrawn="1"/>
        </p:nvSpPr>
        <p:spPr>
          <a:xfrm>
            <a:off x="8127600" y="1432560"/>
            <a:ext cx="4064400" cy="5425440"/>
          </a:xfrm>
          <a:prstGeom prst="rect">
            <a:avLst/>
          </a:prstGeom>
          <a:gradFill>
            <a:gsLst>
              <a:gs pos="0">
                <a:schemeClr val="tx2">
                  <a:alpha val="0"/>
                </a:schemeClr>
              </a:gs>
              <a:gs pos="100000">
                <a:schemeClr val="tx2">
                  <a:alpha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kstvak 14">
            <a:extLst>
              <a:ext uri="{FF2B5EF4-FFF2-40B4-BE49-F238E27FC236}">
                <a16:creationId xmlns:a16="http://schemas.microsoft.com/office/drawing/2014/main" id="{AE1EC176-343D-DC8B-70B4-0BB6B687D35E}"/>
              </a:ext>
            </a:extLst>
          </p:cNvPr>
          <p:cNvSpPr txBox="1"/>
          <p:nvPr userDrawn="1"/>
        </p:nvSpPr>
        <p:spPr>
          <a:xfrm>
            <a:off x="8462880" y="4770120"/>
            <a:ext cx="1684500" cy="584775"/>
          </a:xfrm>
          <a:prstGeom prst="rect">
            <a:avLst/>
          </a:prstGeom>
          <a:noFill/>
        </p:spPr>
        <p:txBody>
          <a:bodyPr wrap="none" rtlCol="0">
            <a:spAutoFit/>
          </a:bodyPr>
          <a:lstStyle/>
          <a:p>
            <a:r>
              <a:rPr lang="nl-NL" sz="3200" err="1">
                <a:solidFill>
                  <a:schemeClr val="bg1"/>
                </a:solidFill>
                <a:latin typeface="Calibre Semibold" panose="020B0703030202060203" pitchFamily="34" charset="0"/>
              </a:rPr>
              <a:t>Together</a:t>
            </a:r>
            <a:endParaRPr lang="nl-NL" sz="3200">
              <a:solidFill>
                <a:schemeClr val="bg1"/>
              </a:solidFill>
              <a:latin typeface="Calibre Semibold" panose="020B0703030202060203" pitchFamily="34" charset="0"/>
            </a:endParaRPr>
          </a:p>
        </p:txBody>
      </p:sp>
      <p:sp>
        <p:nvSpPr>
          <p:cNvPr id="16" name="Tijdelijke aanduiding voor tekst 8">
            <a:extLst>
              <a:ext uri="{FF2B5EF4-FFF2-40B4-BE49-F238E27FC236}">
                <a16:creationId xmlns:a16="http://schemas.microsoft.com/office/drawing/2014/main" id="{A1CF20B9-B3BF-CA99-D10A-331E458B0D5D}"/>
              </a:ext>
            </a:extLst>
          </p:cNvPr>
          <p:cNvSpPr>
            <a:spLocks noGrp="1"/>
          </p:cNvSpPr>
          <p:nvPr>
            <p:ph type="body" sz="quarter" idx="12"/>
          </p:nvPr>
        </p:nvSpPr>
        <p:spPr>
          <a:xfrm>
            <a:off x="8471370" y="5352928"/>
            <a:ext cx="3375660" cy="1205925"/>
          </a:xfrm>
          <a:prstGeom prst="rect">
            <a:avLst/>
          </a:prstGeom>
        </p:spPr>
        <p:txBody>
          <a:bodyPr/>
          <a:lstStyle>
            <a:lvl1pPr marL="0" indent="0">
              <a:buNone/>
              <a:defRPr sz="18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nl-NL"/>
              <a:t>Klikken om de tekststijl van het model te bewerken</a:t>
            </a:r>
          </a:p>
        </p:txBody>
      </p:sp>
    </p:spTree>
    <p:extLst>
      <p:ext uri="{BB962C8B-B14F-4D97-AF65-F5344CB8AC3E}">
        <p14:creationId xmlns:p14="http://schemas.microsoft.com/office/powerpoint/2010/main" val="125580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666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decel="66667"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500" fill="hold"/>
                                        <p:tgtEl>
                                          <p:spTgt spid="10"/>
                                        </p:tgtEl>
                                        <p:attrNameLst>
                                          <p:attrName>ppt_x</p:attrName>
                                        </p:attrNameLst>
                                      </p:cBhvr>
                                      <p:tavLst>
                                        <p:tav tm="0">
                                          <p:val>
                                            <p:strVal val="#ppt_x"/>
                                          </p:val>
                                        </p:tav>
                                        <p:tav tm="100000">
                                          <p:val>
                                            <p:strVal val="#ppt_x"/>
                                          </p:val>
                                        </p:tav>
                                      </p:tavLst>
                                    </p:anim>
                                    <p:anim calcmode="lin" valueType="num">
                                      <p:cBhvr additive="base">
                                        <p:cTn id="21" dur="1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decel="66667"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1500" fill="hold"/>
                                        <p:tgtEl>
                                          <p:spTgt spid="4"/>
                                        </p:tgtEl>
                                        <p:attrNameLst>
                                          <p:attrName>ppt_x</p:attrName>
                                        </p:attrNameLst>
                                      </p:cBhvr>
                                      <p:tavLst>
                                        <p:tav tm="0">
                                          <p:val>
                                            <p:strVal val="#ppt_x"/>
                                          </p:val>
                                        </p:tav>
                                        <p:tav tm="100000">
                                          <p:val>
                                            <p:strVal val="#ppt_x"/>
                                          </p:val>
                                        </p:tav>
                                      </p:tavLst>
                                    </p:anim>
                                    <p:anim calcmode="lin" valueType="num">
                                      <p:cBhvr additive="base">
                                        <p:cTn id="34" dur="1500" fill="hold"/>
                                        <p:tgtEl>
                                          <p:spTgt spid="4"/>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animBg="1"/>
      <p:bldP spid="12" grpId="0"/>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p:bldP spid="16" grpId="0" bui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drachtgevers Retail (don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1AD1AD-7F58-C373-5182-AF1DAF1778C1}"/>
              </a:ext>
            </a:extLst>
          </p:cNvPr>
          <p:cNvPicPr>
            <a:picLocks noChangeAspect="1"/>
          </p:cNvPicPr>
          <p:nvPr userDrawn="1"/>
        </p:nvPicPr>
        <p:blipFill>
          <a:blip r:embed="rId3"/>
          <a:stretch>
            <a:fillRect/>
          </a:stretch>
        </p:blipFill>
        <p:spPr>
          <a:xfrm>
            <a:off x="5737156" y="3159550"/>
            <a:ext cx="1466919" cy="524664"/>
          </a:xfrm>
          <a:prstGeom prst="rect">
            <a:avLst/>
          </a:prstGeom>
        </p:spPr>
      </p:pic>
      <p:pic>
        <p:nvPicPr>
          <p:cNvPr id="4" name="Graphic 3">
            <a:extLst>
              <a:ext uri="{FF2B5EF4-FFF2-40B4-BE49-F238E27FC236}">
                <a16:creationId xmlns:a16="http://schemas.microsoft.com/office/drawing/2014/main" id="{F1AD701C-E910-164A-6D50-93AC8BC1D75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6705" y="3026670"/>
            <a:ext cx="1211136" cy="790426"/>
          </a:xfrm>
          <a:prstGeom prst="rect">
            <a:avLst/>
          </a:prstGeom>
        </p:spPr>
      </p:pic>
      <p:pic>
        <p:nvPicPr>
          <p:cNvPr id="12" name="Graphic 11">
            <a:extLst>
              <a:ext uri="{FF2B5EF4-FFF2-40B4-BE49-F238E27FC236}">
                <a16:creationId xmlns:a16="http://schemas.microsoft.com/office/drawing/2014/main" id="{CBC793A5-7775-2368-1EFF-33374F0ED8D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683858" y="777944"/>
            <a:ext cx="1623721" cy="708018"/>
          </a:xfrm>
          <a:prstGeom prst="rect">
            <a:avLst/>
          </a:prstGeom>
        </p:spPr>
      </p:pic>
      <p:pic>
        <p:nvPicPr>
          <p:cNvPr id="14" name="Graphic 13">
            <a:extLst>
              <a:ext uri="{FF2B5EF4-FFF2-40B4-BE49-F238E27FC236}">
                <a16:creationId xmlns:a16="http://schemas.microsoft.com/office/drawing/2014/main" id="{CD774DC6-4B6C-12FB-0D36-10F936AA6255}"/>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8117828" y="777944"/>
            <a:ext cx="1344337" cy="708018"/>
          </a:xfrm>
          <a:prstGeom prst="rect">
            <a:avLst/>
          </a:prstGeom>
        </p:spPr>
      </p:pic>
      <p:pic>
        <p:nvPicPr>
          <p:cNvPr id="19" name="Graphic 18">
            <a:extLst>
              <a:ext uri="{FF2B5EF4-FFF2-40B4-BE49-F238E27FC236}">
                <a16:creationId xmlns:a16="http://schemas.microsoft.com/office/drawing/2014/main" id="{D05C004C-CF86-11DB-68D9-26D9A701B8C3}"/>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635551" y="899160"/>
            <a:ext cx="858952" cy="493438"/>
          </a:xfrm>
          <a:prstGeom prst="rect">
            <a:avLst/>
          </a:prstGeom>
        </p:spPr>
      </p:pic>
      <p:pic>
        <p:nvPicPr>
          <p:cNvPr id="13" name="Graphic 12">
            <a:extLst>
              <a:ext uri="{FF2B5EF4-FFF2-40B4-BE49-F238E27FC236}">
                <a16:creationId xmlns:a16="http://schemas.microsoft.com/office/drawing/2014/main" id="{9C8ED2E0-DEAD-2909-59B7-3D3FAA58A739}"/>
              </a:ext>
            </a:extLst>
          </p:cNvPr>
          <p:cNvPicPr>
            <a:picLocks noChangeAspect="1"/>
          </p:cNvPicPr>
          <p:nvPr userDrawn="1"/>
        </p:nvPicPr>
        <p:blipFill rotWithShape="1">
          <a:blip r:embed="rId12">
            <a:extLst>
              <a:ext uri="{96DAC541-7B7A-43D3-8B79-37D633B846F1}">
                <asvg:svgBlip xmlns:asvg="http://schemas.microsoft.com/office/drawing/2016/SVG/main" r:embed="rId13"/>
              </a:ext>
            </a:extLst>
          </a:blip>
          <a:srcRect b="35024"/>
          <a:stretch/>
        </p:blipFill>
        <p:spPr>
          <a:xfrm>
            <a:off x="5737156" y="5611168"/>
            <a:ext cx="1517124" cy="208260"/>
          </a:xfrm>
          <a:prstGeom prst="rect">
            <a:avLst/>
          </a:prstGeom>
        </p:spPr>
      </p:pic>
      <p:pic>
        <p:nvPicPr>
          <p:cNvPr id="16" name="Graphic 15">
            <a:extLst>
              <a:ext uri="{FF2B5EF4-FFF2-40B4-BE49-F238E27FC236}">
                <a16:creationId xmlns:a16="http://schemas.microsoft.com/office/drawing/2014/main" id="{8BBCD0B2-156F-BC3C-6E3A-8833D5F2930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250472" y="2828245"/>
            <a:ext cx="1629108" cy="1163648"/>
          </a:xfrm>
          <a:prstGeom prst="rect">
            <a:avLst/>
          </a:prstGeom>
        </p:spPr>
      </p:pic>
      <p:pic>
        <p:nvPicPr>
          <p:cNvPr id="32" name="Graphic 31">
            <a:extLst>
              <a:ext uri="{FF2B5EF4-FFF2-40B4-BE49-F238E27FC236}">
                <a16:creationId xmlns:a16="http://schemas.microsoft.com/office/drawing/2014/main" id="{D761264C-4A02-C714-1854-0CD3DEF962E9}"/>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348711" y="5368148"/>
            <a:ext cx="1439430" cy="672978"/>
          </a:xfrm>
          <a:prstGeom prst="rect">
            <a:avLst/>
          </a:prstGeom>
        </p:spPr>
      </p:pic>
      <p:sp>
        <p:nvSpPr>
          <p:cNvPr id="44" name="Rectangle 43">
            <a:extLst>
              <a:ext uri="{FF2B5EF4-FFF2-40B4-BE49-F238E27FC236}">
                <a16:creationId xmlns:a16="http://schemas.microsoft.com/office/drawing/2014/main" id="{982536DF-7BB2-7FD8-5E47-3A21C17F7EDE}"/>
              </a:ext>
            </a:extLst>
          </p:cNvPr>
          <p:cNvSpPr/>
          <p:nvPr userDrawn="1"/>
        </p:nvSpPr>
        <p:spPr>
          <a:xfrm>
            <a:off x="5358143" y="-229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Rectangle 44">
            <a:extLst>
              <a:ext uri="{FF2B5EF4-FFF2-40B4-BE49-F238E27FC236}">
                <a16:creationId xmlns:a16="http://schemas.microsoft.com/office/drawing/2014/main" id="{CE62F873-A55B-941D-4B68-26E560BD4B8E}"/>
              </a:ext>
            </a:extLst>
          </p:cNvPr>
          <p:cNvSpPr/>
          <p:nvPr userDrawn="1"/>
        </p:nvSpPr>
        <p:spPr>
          <a:xfrm>
            <a:off x="7640896" y="-229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ectangle 45">
            <a:extLst>
              <a:ext uri="{FF2B5EF4-FFF2-40B4-BE49-F238E27FC236}">
                <a16:creationId xmlns:a16="http://schemas.microsoft.com/office/drawing/2014/main" id="{2C1CEF36-D2AE-DEC7-26FF-4F27CE8F56E2}"/>
              </a:ext>
            </a:extLst>
          </p:cNvPr>
          <p:cNvSpPr/>
          <p:nvPr userDrawn="1"/>
        </p:nvSpPr>
        <p:spPr>
          <a:xfrm>
            <a:off x="9923650" y="-2294"/>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ectangle 46">
            <a:extLst>
              <a:ext uri="{FF2B5EF4-FFF2-40B4-BE49-F238E27FC236}">
                <a16:creationId xmlns:a16="http://schemas.microsoft.com/office/drawing/2014/main" id="{A81BC021-C637-30FE-711B-88BA223C290A}"/>
              </a:ext>
            </a:extLst>
          </p:cNvPr>
          <p:cNvSpPr/>
          <p:nvPr userDrawn="1"/>
        </p:nvSpPr>
        <p:spPr>
          <a:xfrm>
            <a:off x="5358143" y="2280507"/>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tangle 47">
            <a:extLst>
              <a:ext uri="{FF2B5EF4-FFF2-40B4-BE49-F238E27FC236}">
                <a16:creationId xmlns:a16="http://schemas.microsoft.com/office/drawing/2014/main" id="{C81483B7-8FB7-9516-94CD-A86FD9A8649F}"/>
              </a:ext>
            </a:extLst>
          </p:cNvPr>
          <p:cNvSpPr/>
          <p:nvPr userDrawn="1"/>
        </p:nvSpPr>
        <p:spPr>
          <a:xfrm>
            <a:off x="7640896" y="2280507"/>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tangle 48">
            <a:extLst>
              <a:ext uri="{FF2B5EF4-FFF2-40B4-BE49-F238E27FC236}">
                <a16:creationId xmlns:a16="http://schemas.microsoft.com/office/drawing/2014/main" id="{B3AE3D71-9A7C-B19E-35E2-44042A13A0B8}"/>
              </a:ext>
            </a:extLst>
          </p:cNvPr>
          <p:cNvSpPr/>
          <p:nvPr userDrawn="1"/>
        </p:nvSpPr>
        <p:spPr>
          <a:xfrm>
            <a:off x="9923650" y="2280506"/>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ectangle 49">
            <a:extLst>
              <a:ext uri="{FF2B5EF4-FFF2-40B4-BE49-F238E27FC236}">
                <a16:creationId xmlns:a16="http://schemas.microsoft.com/office/drawing/2014/main" id="{9F206E2F-0759-00CE-38EE-31494080C385}"/>
              </a:ext>
            </a:extLst>
          </p:cNvPr>
          <p:cNvSpPr/>
          <p:nvPr userDrawn="1"/>
        </p:nvSpPr>
        <p:spPr>
          <a:xfrm>
            <a:off x="5358143"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tangle 50">
            <a:extLst>
              <a:ext uri="{FF2B5EF4-FFF2-40B4-BE49-F238E27FC236}">
                <a16:creationId xmlns:a16="http://schemas.microsoft.com/office/drawing/2014/main" id="{166FF2B7-FAD4-E0B3-48D0-71310AC22042}"/>
              </a:ext>
            </a:extLst>
          </p:cNvPr>
          <p:cNvSpPr/>
          <p:nvPr userDrawn="1"/>
        </p:nvSpPr>
        <p:spPr>
          <a:xfrm>
            <a:off x="7640896"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tangle 51">
            <a:extLst>
              <a:ext uri="{FF2B5EF4-FFF2-40B4-BE49-F238E27FC236}">
                <a16:creationId xmlns:a16="http://schemas.microsoft.com/office/drawing/2014/main" id="{E39FDFA1-A39B-CA26-505A-D1B9B66115EA}"/>
              </a:ext>
            </a:extLst>
          </p:cNvPr>
          <p:cNvSpPr/>
          <p:nvPr userDrawn="1"/>
        </p:nvSpPr>
        <p:spPr>
          <a:xfrm>
            <a:off x="9923650"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Graphic 1">
            <a:extLst>
              <a:ext uri="{FF2B5EF4-FFF2-40B4-BE49-F238E27FC236}">
                <a16:creationId xmlns:a16="http://schemas.microsoft.com/office/drawing/2014/main" id="{253C0EDC-15F5-9A05-046E-D72AA01F293C}"/>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1306788" y="2593430"/>
            <a:ext cx="2098639" cy="1671139"/>
          </a:xfrm>
          <a:prstGeom prst="rect">
            <a:avLst/>
          </a:prstGeom>
        </p:spPr>
      </p:pic>
      <p:pic>
        <p:nvPicPr>
          <p:cNvPr id="3" name="Graphic 2">
            <a:extLst>
              <a:ext uri="{FF2B5EF4-FFF2-40B4-BE49-F238E27FC236}">
                <a16:creationId xmlns:a16="http://schemas.microsoft.com/office/drawing/2014/main" id="{3FFEE804-FE4C-1918-21BF-EEAC3AA3A118}"/>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8015206" y="5196840"/>
            <a:ext cx="1534133" cy="1027580"/>
          </a:xfrm>
          <a:prstGeom prst="rect">
            <a:avLst/>
          </a:prstGeom>
        </p:spPr>
      </p:pic>
    </p:spTree>
    <p:extLst>
      <p:ext uri="{BB962C8B-B14F-4D97-AF65-F5344CB8AC3E}">
        <p14:creationId xmlns:p14="http://schemas.microsoft.com/office/powerpoint/2010/main" val="25071768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xplore [Aanpasbaar] Growth Together">
    <p:bg>
      <p:bgPr>
        <a:solidFill>
          <a:schemeClr val="bg1"/>
        </a:solidFill>
        <a:effectLst/>
      </p:bgPr>
    </p:bg>
    <p:spTree>
      <p:nvGrpSpPr>
        <p:cNvPr id="1" name=""/>
        <p:cNvGrpSpPr/>
        <p:nvPr/>
      </p:nvGrpSpPr>
      <p:grpSpPr>
        <a:xfrm>
          <a:off x="0" y="0"/>
          <a:ext cx="0" cy="0"/>
          <a:chOff x="0" y="0"/>
          <a:chExt cx="0" cy="0"/>
        </a:xfrm>
      </p:grpSpPr>
      <p:sp>
        <p:nvSpPr>
          <p:cNvPr id="3" name="Rechthoek 2" descr="Grijze bergen">
            <a:extLst>
              <a:ext uri="{FF2B5EF4-FFF2-40B4-BE49-F238E27FC236}">
                <a16:creationId xmlns:a16="http://schemas.microsoft.com/office/drawing/2014/main" id="{B0BFB1DA-AF78-0F93-CF1A-1EB4875EC894}"/>
              </a:ext>
            </a:extLst>
          </p:cNvPr>
          <p:cNvSpPr/>
          <p:nvPr userDrawn="1"/>
        </p:nvSpPr>
        <p:spPr>
          <a:xfrm>
            <a:off x="0" y="0"/>
            <a:ext cx="3049200" cy="6858000"/>
          </a:xfrm>
          <a:prstGeom prst="rect">
            <a:avLst/>
          </a:prstGeom>
          <a:blipFill dpi="0" rotWithShape="1">
            <a:blip r:embed="rId2">
              <a:extLst>
                <a:ext uri="{28A0092B-C50C-407E-A947-70E740481C1C}">
                  <a14:useLocalDpi xmlns:a14="http://schemas.microsoft.com/office/drawing/2010/main" val="0"/>
                </a:ext>
              </a:extLst>
            </a:blip>
            <a:srcRect/>
            <a:stretch>
              <a:fillRect l="-115559" r="-1218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descr="Personen in een kantoor die achter een laptop hun werkzaamheden bespreken">
            <a:extLst>
              <a:ext uri="{FF2B5EF4-FFF2-40B4-BE49-F238E27FC236}">
                <a16:creationId xmlns:a16="http://schemas.microsoft.com/office/drawing/2014/main" id="{F0CBFA0A-D1EC-6640-F075-7B2D98394A61}"/>
              </a:ext>
            </a:extLst>
          </p:cNvPr>
          <p:cNvSpPr/>
          <p:nvPr userDrawn="1"/>
        </p:nvSpPr>
        <p:spPr>
          <a:xfrm>
            <a:off x="9138000" y="0"/>
            <a:ext cx="3051600" cy="6858000"/>
          </a:xfrm>
          <a:prstGeom prst="rect">
            <a:avLst/>
          </a:prstGeom>
          <a:blipFill dpi="0" rotWithShape="1">
            <a:blip r:embed="rId3">
              <a:extLst>
                <a:ext uri="{28A0092B-C50C-407E-A947-70E740481C1C}">
                  <a14:useLocalDpi xmlns:a14="http://schemas.microsoft.com/office/drawing/2010/main" val="0"/>
                </a:ext>
              </a:extLst>
            </a:blip>
            <a:srcRect/>
            <a:stretch>
              <a:fillRect l="-99842" r="-158749" b="-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6CC8ED83-A99A-2D61-3D11-DB1DBDA49656}"/>
              </a:ext>
            </a:extLst>
          </p:cNvPr>
          <p:cNvSpPr/>
          <p:nvPr userDrawn="1"/>
        </p:nvSpPr>
        <p:spPr>
          <a:xfrm>
            <a:off x="0" y="1432560"/>
            <a:ext cx="3051599" cy="5425440"/>
          </a:xfrm>
          <a:prstGeom prst="rect">
            <a:avLst/>
          </a:prstGeom>
          <a:gradFill>
            <a:gsLst>
              <a:gs pos="0">
                <a:schemeClr val="tx2">
                  <a:alpha val="0"/>
                </a:schemeClr>
              </a:gs>
              <a:gs pos="100000">
                <a:schemeClr val="tx2">
                  <a:alpha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3212CA39-7290-A3E4-CEE2-8B68D6468740}"/>
              </a:ext>
            </a:extLst>
          </p:cNvPr>
          <p:cNvSpPr txBox="1"/>
          <p:nvPr userDrawn="1"/>
        </p:nvSpPr>
        <p:spPr>
          <a:xfrm>
            <a:off x="335280" y="4770120"/>
            <a:ext cx="2373240" cy="584775"/>
          </a:xfrm>
          <a:prstGeom prst="rect">
            <a:avLst/>
          </a:prstGeom>
          <a:noFill/>
        </p:spPr>
        <p:txBody>
          <a:bodyPr wrap="square" rtlCol="0">
            <a:spAutoFit/>
          </a:bodyPr>
          <a:lstStyle/>
          <a:p>
            <a:r>
              <a:rPr lang="nl-NL" sz="3200" err="1">
                <a:solidFill>
                  <a:schemeClr val="bg1"/>
                </a:solidFill>
                <a:latin typeface="Calibre Semibold" panose="020B0703030202060203" pitchFamily="34" charset="0"/>
              </a:rPr>
              <a:t>Explore</a:t>
            </a:r>
            <a:endParaRPr lang="nl-NL" sz="3200">
              <a:solidFill>
                <a:schemeClr val="bg1"/>
              </a:solidFill>
              <a:latin typeface="Calibre Semibold" panose="020B0703030202060203" pitchFamily="34" charset="0"/>
            </a:endParaRPr>
          </a:p>
        </p:txBody>
      </p:sp>
      <p:sp>
        <p:nvSpPr>
          <p:cNvPr id="9" name="Tijdelijke aanduiding voor tekst 8">
            <a:extLst>
              <a:ext uri="{FF2B5EF4-FFF2-40B4-BE49-F238E27FC236}">
                <a16:creationId xmlns:a16="http://schemas.microsoft.com/office/drawing/2014/main" id="{BA59EFB7-174A-0A1A-9EA5-FFAA71C2DC4D}"/>
              </a:ext>
            </a:extLst>
          </p:cNvPr>
          <p:cNvSpPr>
            <a:spLocks noGrp="1"/>
          </p:cNvSpPr>
          <p:nvPr>
            <p:ph type="body" sz="quarter" idx="10"/>
          </p:nvPr>
        </p:nvSpPr>
        <p:spPr>
          <a:xfrm>
            <a:off x="335281" y="5354894"/>
            <a:ext cx="2373240" cy="1205925"/>
          </a:xfrm>
          <a:prstGeom prst="rect">
            <a:avLst/>
          </a:prstGeom>
        </p:spPr>
        <p:txBody>
          <a:bodyPr/>
          <a:lstStyle>
            <a:lvl1pPr marL="0" indent="0">
              <a:buNone/>
              <a:defRPr sz="18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nl-NL"/>
              <a:t>Klikken om de tekststijl van het model te bewerken</a:t>
            </a:r>
          </a:p>
        </p:txBody>
      </p:sp>
      <p:sp>
        <p:nvSpPr>
          <p:cNvPr id="10" name="Rechthoek 9" descr="Veelkleurige plaknotities op een whiteboard">
            <a:extLst>
              <a:ext uri="{FF2B5EF4-FFF2-40B4-BE49-F238E27FC236}">
                <a16:creationId xmlns:a16="http://schemas.microsoft.com/office/drawing/2014/main" id="{A26921A8-CFD0-5D5F-FDDC-FAD95A28D8A3}"/>
              </a:ext>
            </a:extLst>
          </p:cNvPr>
          <p:cNvSpPr/>
          <p:nvPr userDrawn="1"/>
        </p:nvSpPr>
        <p:spPr>
          <a:xfrm>
            <a:off x="6088800" y="0"/>
            <a:ext cx="3049200" cy="6858000"/>
          </a:xfrm>
          <a:prstGeom prst="rect">
            <a:avLst/>
          </a:prstGeom>
          <a:blipFill dpi="0" rotWithShape="1">
            <a:blip r:embed="rId4">
              <a:extLst>
                <a:ext uri="{28A0092B-C50C-407E-A947-70E740481C1C}">
                  <a14:useLocalDpi xmlns:a14="http://schemas.microsoft.com/office/drawing/2010/main" val="0"/>
                </a:ext>
              </a:extLst>
            </a:blip>
            <a:srcRect/>
            <a:stretch>
              <a:fillRect l="-104875" t="-141" r="-486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2">
            <a:extLst>
              <a:ext uri="{FF2B5EF4-FFF2-40B4-BE49-F238E27FC236}">
                <a16:creationId xmlns:a16="http://schemas.microsoft.com/office/drawing/2014/main" id="{69DF2EAD-27CD-6BBC-CFEC-51C1F0932D62}"/>
              </a:ext>
            </a:extLst>
          </p:cNvPr>
          <p:cNvSpPr/>
          <p:nvPr userDrawn="1"/>
        </p:nvSpPr>
        <p:spPr>
          <a:xfrm>
            <a:off x="3049200" y="0"/>
            <a:ext cx="3049200" cy="6858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a:extLst>
              <a:ext uri="{FF2B5EF4-FFF2-40B4-BE49-F238E27FC236}">
                <a16:creationId xmlns:a16="http://schemas.microsoft.com/office/drawing/2014/main" id="{FA281012-5D6E-FF95-484E-2C0EA07909F2}"/>
              </a:ext>
            </a:extLst>
          </p:cNvPr>
          <p:cNvSpPr/>
          <p:nvPr userDrawn="1"/>
        </p:nvSpPr>
        <p:spPr>
          <a:xfrm>
            <a:off x="6088800" y="1432560"/>
            <a:ext cx="3046800" cy="5425440"/>
          </a:xfrm>
          <a:prstGeom prst="rect">
            <a:avLst/>
          </a:prstGeom>
          <a:gradFill>
            <a:gsLst>
              <a:gs pos="0">
                <a:schemeClr val="tx2">
                  <a:alpha val="0"/>
                </a:schemeClr>
              </a:gs>
              <a:gs pos="100000">
                <a:schemeClr val="tx2">
                  <a:alpha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66966EDC-AD7E-E29C-83B5-9051264C2F43}"/>
              </a:ext>
            </a:extLst>
          </p:cNvPr>
          <p:cNvSpPr txBox="1"/>
          <p:nvPr userDrawn="1"/>
        </p:nvSpPr>
        <p:spPr>
          <a:xfrm>
            <a:off x="6424080" y="4770120"/>
            <a:ext cx="2365260" cy="584775"/>
          </a:xfrm>
          <a:prstGeom prst="rect">
            <a:avLst/>
          </a:prstGeom>
          <a:noFill/>
        </p:spPr>
        <p:txBody>
          <a:bodyPr wrap="square" rtlCol="0">
            <a:spAutoFit/>
          </a:bodyPr>
          <a:lstStyle/>
          <a:p>
            <a:r>
              <a:rPr lang="nl-NL" sz="3200" err="1">
                <a:solidFill>
                  <a:schemeClr val="bg1"/>
                </a:solidFill>
                <a:latin typeface="Calibre Semibold" panose="020B0703030202060203" pitchFamily="34" charset="0"/>
              </a:rPr>
              <a:t>Growth</a:t>
            </a:r>
            <a:endParaRPr lang="nl-NL" sz="3200">
              <a:solidFill>
                <a:schemeClr val="bg1"/>
              </a:solidFill>
              <a:latin typeface="Calibre Semibold" panose="020B0703030202060203" pitchFamily="34" charset="0"/>
            </a:endParaRPr>
          </a:p>
        </p:txBody>
      </p:sp>
      <p:sp>
        <p:nvSpPr>
          <p:cNvPr id="13" name="Tijdelijke aanduiding voor tekst 8">
            <a:extLst>
              <a:ext uri="{FF2B5EF4-FFF2-40B4-BE49-F238E27FC236}">
                <a16:creationId xmlns:a16="http://schemas.microsoft.com/office/drawing/2014/main" id="{23B416D7-300A-B91B-C817-165D51370FD1}"/>
              </a:ext>
            </a:extLst>
          </p:cNvPr>
          <p:cNvSpPr>
            <a:spLocks noGrp="1"/>
          </p:cNvSpPr>
          <p:nvPr>
            <p:ph type="body" sz="quarter" idx="11"/>
          </p:nvPr>
        </p:nvSpPr>
        <p:spPr>
          <a:xfrm>
            <a:off x="6432570" y="5352928"/>
            <a:ext cx="2365260" cy="1205925"/>
          </a:xfrm>
          <a:prstGeom prst="rect">
            <a:avLst/>
          </a:prstGeom>
        </p:spPr>
        <p:txBody>
          <a:bodyPr/>
          <a:lstStyle>
            <a:lvl1pPr marL="0" indent="0">
              <a:buNone/>
              <a:defRPr sz="18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nl-NL"/>
              <a:t>Klikken om de tekststijl van het model te bewerken</a:t>
            </a:r>
          </a:p>
        </p:txBody>
      </p:sp>
      <p:sp>
        <p:nvSpPr>
          <p:cNvPr id="14" name="Rechthoek 13">
            <a:extLst>
              <a:ext uri="{FF2B5EF4-FFF2-40B4-BE49-F238E27FC236}">
                <a16:creationId xmlns:a16="http://schemas.microsoft.com/office/drawing/2014/main" id="{2FAEBC02-AD1E-F0A8-F5AF-DE34B0C9A39B}"/>
              </a:ext>
            </a:extLst>
          </p:cNvPr>
          <p:cNvSpPr/>
          <p:nvPr userDrawn="1"/>
        </p:nvSpPr>
        <p:spPr>
          <a:xfrm>
            <a:off x="9133110" y="1432560"/>
            <a:ext cx="3058890" cy="5425440"/>
          </a:xfrm>
          <a:prstGeom prst="rect">
            <a:avLst/>
          </a:prstGeom>
          <a:gradFill>
            <a:gsLst>
              <a:gs pos="0">
                <a:schemeClr val="tx2">
                  <a:alpha val="0"/>
                </a:schemeClr>
              </a:gs>
              <a:gs pos="100000">
                <a:schemeClr val="tx2">
                  <a:alpha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kstvak 14">
            <a:extLst>
              <a:ext uri="{FF2B5EF4-FFF2-40B4-BE49-F238E27FC236}">
                <a16:creationId xmlns:a16="http://schemas.microsoft.com/office/drawing/2014/main" id="{AE1EC176-343D-DC8B-70B4-0BB6B687D35E}"/>
              </a:ext>
            </a:extLst>
          </p:cNvPr>
          <p:cNvSpPr txBox="1"/>
          <p:nvPr userDrawn="1"/>
        </p:nvSpPr>
        <p:spPr>
          <a:xfrm>
            <a:off x="9485289" y="4770120"/>
            <a:ext cx="2371430" cy="584775"/>
          </a:xfrm>
          <a:prstGeom prst="rect">
            <a:avLst/>
          </a:prstGeom>
          <a:noFill/>
        </p:spPr>
        <p:txBody>
          <a:bodyPr wrap="square" rtlCol="0">
            <a:spAutoFit/>
          </a:bodyPr>
          <a:lstStyle/>
          <a:p>
            <a:r>
              <a:rPr lang="nl-NL" sz="3200" err="1">
                <a:solidFill>
                  <a:schemeClr val="bg1"/>
                </a:solidFill>
                <a:latin typeface="Calibre Semibold" panose="020B0703030202060203" pitchFamily="34" charset="0"/>
              </a:rPr>
              <a:t>Together</a:t>
            </a:r>
            <a:endParaRPr lang="nl-NL" sz="3200">
              <a:solidFill>
                <a:schemeClr val="bg1"/>
              </a:solidFill>
              <a:latin typeface="Calibre Semibold" panose="020B0703030202060203" pitchFamily="34" charset="0"/>
            </a:endParaRPr>
          </a:p>
        </p:txBody>
      </p:sp>
      <p:sp>
        <p:nvSpPr>
          <p:cNvPr id="16" name="Tijdelijke aanduiding voor tekst 8">
            <a:extLst>
              <a:ext uri="{FF2B5EF4-FFF2-40B4-BE49-F238E27FC236}">
                <a16:creationId xmlns:a16="http://schemas.microsoft.com/office/drawing/2014/main" id="{A1CF20B9-B3BF-CA99-D10A-331E458B0D5D}"/>
              </a:ext>
            </a:extLst>
          </p:cNvPr>
          <p:cNvSpPr>
            <a:spLocks noGrp="1"/>
          </p:cNvSpPr>
          <p:nvPr>
            <p:ph type="body" sz="quarter" idx="12"/>
          </p:nvPr>
        </p:nvSpPr>
        <p:spPr>
          <a:xfrm>
            <a:off x="9485290" y="5352928"/>
            <a:ext cx="2361740" cy="1205925"/>
          </a:xfrm>
          <a:prstGeom prst="rect">
            <a:avLst/>
          </a:prstGeom>
        </p:spPr>
        <p:txBody>
          <a:bodyPr/>
          <a:lstStyle>
            <a:lvl1pPr marL="0" indent="0">
              <a:buNone/>
              <a:defRPr sz="18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nl-NL"/>
              <a:t>Klikken om de tekststijl van het model te bewerken</a:t>
            </a:r>
          </a:p>
        </p:txBody>
      </p:sp>
      <p:sp>
        <p:nvSpPr>
          <p:cNvPr id="8" name="Rechthoek 7">
            <a:extLst>
              <a:ext uri="{FF2B5EF4-FFF2-40B4-BE49-F238E27FC236}">
                <a16:creationId xmlns:a16="http://schemas.microsoft.com/office/drawing/2014/main" id="{13FD81FF-4817-F440-9BB8-42617B91DAA1}"/>
              </a:ext>
            </a:extLst>
          </p:cNvPr>
          <p:cNvSpPr/>
          <p:nvPr userDrawn="1"/>
        </p:nvSpPr>
        <p:spPr>
          <a:xfrm>
            <a:off x="3051600" y="1432560"/>
            <a:ext cx="3037200" cy="5425440"/>
          </a:xfrm>
          <a:prstGeom prst="rect">
            <a:avLst/>
          </a:prstGeom>
          <a:gradFill>
            <a:gsLst>
              <a:gs pos="0">
                <a:schemeClr val="tx2">
                  <a:alpha val="0"/>
                </a:schemeClr>
              </a:gs>
              <a:gs pos="100000">
                <a:schemeClr val="tx2">
                  <a:alpha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Tijdelijke aanduiding voor tekst 21">
            <a:extLst>
              <a:ext uri="{FF2B5EF4-FFF2-40B4-BE49-F238E27FC236}">
                <a16:creationId xmlns:a16="http://schemas.microsoft.com/office/drawing/2014/main" id="{ED209025-5014-7632-2F0C-61F38B369E4A}"/>
              </a:ext>
            </a:extLst>
          </p:cNvPr>
          <p:cNvSpPr>
            <a:spLocks noGrp="1"/>
          </p:cNvSpPr>
          <p:nvPr>
            <p:ph type="body" sz="quarter" idx="14" hasCustomPrompt="1"/>
          </p:nvPr>
        </p:nvSpPr>
        <p:spPr>
          <a:xfrm>
            <a:off x="3381374" y="4810760"/>
            <a:ext cx="2372145" cy="532508"/>
          </a:xfrm>
          <a:prstGeom prst="rect">
            <a:avLst/>
          </a:prstGeom>
        </p:spPr>
        <p:txBody>
          <a:bodyPr>
            <a:noAutofit/>
          </a:bodyPr>
          <a:lstStyle>
            <a:lvl1pPr marL="0" indent="0">
              <a:buNone/>
              <a:defRPr sz="3200" i="1">
                <a:solidFill>
                  <a:schemeClr val="bg1"/>
                </a:solidFill>
              </a:defRPr>
            </a:lvl1pPr>
            <a:lvl2pPr marL="457200" indent="0">
              <a:buNone/>
              <a:defRPr sz="3200">
                <a:solidFill>
                  <a:schemeClr val="bg1"/>
                </a:solidFill>
              </a:defRPr>
            </a:lvl2pPr>
            <a:lvl3pPr marL="914400" indent="0">
              <a:buNone/>
              <a:defRPr sz="3200">
                <a:solidFill>
                  <a:schemeClr val="bg1"/>
                </a:solidFill>
              </a:defRPr>
            </a:lvl3pPr>
            <a:lvl4pPr marL="1371600" indent="0">
              <a:buNone/>
              <a:defRPr sz="3200">
                <a:solidFill>
                  <a:schemeClr val="bg1"/>
                </a:solidFill>
              </a:defRPr>
            </a:lvl4pPr>
            <a:lvl5pPr marL="1828800" indent="0">
              <a:buNone/>
              <a:defRPr sz="3200">
                <a:solidFill>
                  <a:schemeClr val="bg1"/>
                </a:solidFill>
              </a:defRPr>
            </a:lvl5pPr>
          </a:lstStyle>
          <a:p>
            <a:pPr lvl="0"/>
            <a:r>
              <a:rPr lang="nl-NL"/>
              <a:t>Aanpasbaar</a:t>
            </a:r>
          </a:p>
        </p:txBody>
      </p:sp>
      <p:sp>
        <p:nvSpPr>
          <p:cNvPr id="27" name="Tijdelijke aanduiding voor tekst 8">
            <a:extLst>
              <a:ext uri="{FF2B5EF4-FFF2-40B4-BE49-F238E27FC236}">
                <a16:creationId xmlns:a16="http://schemas.microsoft.com/office/drawing/2014/main" id="{FFA80087-A72B-805F-7E7D-621090D2B88C}"/>
              </a:ext>
            </a:extLst>
          </p:cNvPr>
          <p:cNvSpPr>
            <a:spLocks noGrp="1"/>
          </p:cNvSpPr>
          <p:nvPr>
            <p:ph type="body" sz="quarter" idx="16" hasCustomPrompt="1"/>
          </p:nvPr>
        </p:nvSpPr>
        <p:spPr>
          <a:xfrm>
            <a:off x="3369300" y="5343268"/>
            <a:ext cx="2373240" cy="1205925"/>
          </a:xfrm>
          <a:prstGeom prst="rect">
            <a:avLst/>
          </a:prstGeom>
        </p:spPr>
        <p:txBody>
          <a:bodyPr/>
          <a:lstStyle>
            <a:lvl1pPr marL="0" indent="0">
              <a:buNone/>
              <a:defRPr sz="1800" baseline="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nl-NL"/>
              <a:t>Deze titel kan aangepast worden naar bijvoorbeeld ‘digital’ of ‘personal’.</a:t>
            </a:r>
          </a:p>
        </p:txBody>
      </p:sp>
    </p:spTree>
    <p:extLst>
      <p:ext uri="{BB962C8B-B14F-4D97-AF65-F5344CB8AC3E}">
        <p14:creationId xmlns:p14="http://schemas.microsoft.com/office/powerpoint/2010/main" val="400935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666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decel="66667"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1500" fill="hold"/>
                                        <p:tgtEl>
                                          <p:spTgt spid="7"/>
                                        </p:tgtEl>
                                        <p:attrNameLst>
                                          <p:attrName>ppt_x</p:attrName>
                                        </p:attrNameLst>
                                      </p:cBhvr>
                                      <p:tavLst>
                                        <p:tav tm="0">
                                          <p:val>
                                            <p:strVal val="#ppt_x"/>
                                          </p:val>
                                        </p:tav>
                                        <p:tav tm="100000">
                                          <p:val>
                                            <p:strVal val="#ppt_x"/>
                                          </p:val>
                                        </p:tav>
                                      </p:tavLst>
                                    </p:anim>
                                    <p:anim calcmode="lin" valueType="num">
                                      <p:cBhvr additive="base">
                                        <p:cTn id="21" dur="1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xEl>
                                              <p:pRg st="0" end="0"/>
                                            </p:txEl>
                                          </p:spTgt>
                                        </p:tgtEl>
                                        <p:attrNameLst>
                                          <p:attrName>style.visibility</p:attrName>
                                        </p:attrNameLst>
                                      </p:cBhvr>
                                      <p:to>
                                        <p:strVal val="visible"/>
                                      </p:to>
                                    </p:set>
                                    <p:animEffect transition="in" filter="fade">
                                      <p:cBhvr>
                                        <p:cTn id="28" dur="500"/>
                                        <p:tgtEl>
                                          <p:spTgt spid="2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decel="66667"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1500" fill="hold"/>
                                        <p:tgtEl>
                                          <p:spTgt spid="10"/>
                                        </p:tgtEl>
                                        <p:attrNameLst>
                                          <p:attrName>ppt_x</p:attrName>
                                        </p:attrNameLst>
                                      </p:cBhvr>
                                      <p:tavLst>
                                        <p:tav tm="0">
                                          <p:val>
                                            <p:strVal val="#ppt_x"/>
                                          </p:val>
                                        </p:tav>
                                        <p:tav tm="100000">
                                          <p:val>
                                            <p:strVal val="#ppt_x"/>
                                          </p:val>
                                        </p:tav>
                                      </p:tavLst>
                                    </p:anim>
                                    <p:anim calcmode="lin" valueType="num">
                                      <p:cBhvr additive="base">
                                        <p:cTn id="34" dur="15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66667"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1500" fill="hold"/>
                                        <p:tgtEl>
                                          <p:spTgt spid="4"/>
                                        </p:tgtEl>
                                        <p:attrNameLst>
                                          <p:attrName>ppt_x</p:attrName>
                                        </p:attrNameLst>
                                      </p:cBhvr>
                                      <p:tavLst>
                                        <p:tav tm="0">
                                          <p:val>
                                            <p:strVal val="#ppt_x"/>
                                          </p:val>
                                        </p:tav>
                                        <p:tav tm="100000">
                                          <p:val>
                                            <p:strVal val="#ppt_x"/>
                                          </p:val>
                                        </p:tav>
                                      </p:tavLst>
                                    </p:anim>
                                    <p:anim calcmode="lin" valueType="num">
                                      <p:cBhvr additive="base">
                                        <p:cTn id="47" dur="1500" fill="hold"/>
                                        <p:tgtEl>
                                          <p:spTgt spid="4"/>
                                        </p:tgtEl>
                                        <p:attrNameLst>
                                          <p:attrName>ppt_y</p:attrName>
                                        </p:attrNameLst>
                                      </p:cBhvr>
                                      <p:tavLst>
                                        <p:tav tm="0">
                                          <p:val>
                                            <p:strVal val="1+#ppt_h/2"/>
                                          </p:val>
                                        </p:tav>
                                        <p:tav tm="100000">
                                          <p:val>
                                            <p:strVal val="#ppt_y"/>
                                          </p:val>
                                        </p:tav>
                                      </p:tavLst>
                                    </p:anim>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animBg="1"/>
      <p:bldP spid="7" grpId="0" animBg="1"/>
      <p:bldP spid="12" grpId="0"/>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rie afbeeldingen met titel">
    <p:spTree>
      <p:nvGrpSpPr>
        <p:cNvPr id="1" name=""/>
        <p:cNvGrpSpPr/>
        <p:nvPr/>
      </p:nvGrpSpPr>
      <p:grpSpPr>
        <a:xfrm>
          <a:off x="0" y="0"/>
          <a:ext cx="0" cy="0"/>
          <a:chOff x="0" y="0"/>
          <a:chExt cx="0" cy="0"/>
        </a:xfrm>
      </p:grpSpPr>
      <p:sp>
        <p:nvSpPr>
          <p:cNvPr id="7" name="Tijdelijke aanduiding voor afbeelding 5">
            <a:extLst>
              <a:ext uri="{FF2B5EF4-FFF2-40B4-BE49-F238E27FC236}">
                <a16:creationId xmlns:a16="http://schemas.microsoft.com/office/drawing/2014/main" id="{5513D160-3037-A3DB-0797-CC6FA2BBA5B1}"/>
              </a:ext>
            </a:extLst>
          </p:cNvPr>
          <p:cNvSpPr>
            <a:spLocks noGrp="1"/>
          </p:cNvSpPr>
          <p:nvPr>
            <p:ph type="pic" sz="quarter" idx="18" hasCustomPrompt="1"/>
          </p:nvPr>
        </p:nvSpPr>
        <p:spPr>
          <a:xfrm>
            <a:off x="8007930" y="1877406"/>
            <a:ext cx="3323342" cy="3324904"/>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sp>
        <p:nvSpPr>
          <p:cNvPr id="8" name="Tijdelijke aanduiding voor afbeelding 5">
            <a:extLst>
              <a:ext uri="{FF2B5EF4-FFF2-40B4-BE49-F238E27FC236}">
                <a16:creationId xmlns:a16="http://schemas.microsoft.com/office/drawing/2014/main" id="{30B41902-69AF-1621-CFD0-9C11D2E06DBC}"/>
              </a:ext>
            </a:extLst>
          </p:cNvPr>
          <p:cNvSpPr>
            <a:spLocks noGrp="1"/>
          </p:cNvSpPr>
          <p:nvPr>
            <p:ph type="pic" sz="quarter" idx="19" hasCustomPrompt="1"/>
          </p:nvPr>
        </p:nvSpPr>
        <p:spPr>
          <a:xfrm>
            <a:off x="4436171" y="1877406"/>
            <a:ext cx="3323342" cy="3324904"/>
          </a:xfrm>
          <a:prstGeom prst="rect">
            <a:avLst/>
          </a:prstGeom>
        </p:spPr>
        <p:txBody>
          <a:bodyPr/>
          <a:lstStyle>
            <a:lvl1pPr>
              <a:defRPr/>
            </a:lvl1pPr>
          </a:lstStyle>
          <a:p>
            <a:r>
              <a:rPr lang="nl-NL"/>
              <a:t>Plaats hier een afbeelding</a:t>
            </a:r>
          </a:p>
        </p:txBody>
      </p:sp>
      <p:sp>
        <p:nvSpPr>
          <p:cNvPr id="11" name="Tijdelijke aanduiding voor afbeelding 5">
            <a:extLst>
              <a:ext uri="{FF2B5EF4-FFF2-40B4-BE49-F238E27FC236}">
                <a16:creationId xmlns:a16="http://schemas.microsoft.com/office/drawing/2014/main" id="{E085B991-5C8A-F0FB-767C-46C591C3D40E}"/>
              </a:ext>
            </a:extLst>
          </p:cNvPr>
          <p:cNvSpPr>
            <a:spLocks noGrp="1"/>
          </p:cNvSpPr>
          <p:nvPr>
            <p:ph type="pic" sz="quarter" idx="20" hasCustomPrompt="1"/>
          </p:nvPr>
        </p:nvSpPr>
        <p:spPr>
          <a:xfrm>
            <a:off x="860730" y="1877406"/>
            <a:ext cx="3323342" cy="3324904"/>
          </a:xfrm>
          <a:prstGeom prst="rect">
            <a:avLst/>
          </a:prstGeom>
        </p:spPr>
        <p:txBody>
          <a:bodyPr/>
          <a:lstStyle>
            <a:lvl1pPr>
              <a:defRPr/>
            </a:lvl1pPr>
          </a:lstStyle>
          <a:p>
            <a:r>
              <a:rPr lang="nl-NL"/>
              <a:t>Plaats hier een afbeelding</a:t>
            </a:r>
          </a:p>
        </p:txBody>
      </p:sp>
      <p:sp>
        <p:nvSpPr>
          <p:cNvPr id="6" name="TextBox 5">
            <a:extLst>
              <a:ext uri="{FF2B5EF4-FFF2-40B4-BE49-F238E27FC236}">
                <a16:creationId xmlns:a16="http://schemas.microsoft.com/office/drawing/2014/main" id="{EC2BC428-2E65-5B8F-368D-7C92519093F4}"/>
              </a:ext>
            </a:extLst>
          </p:cNvPr>
          <p:cNvSpPr txBox="1"/>
          <p:nvPr userDrawn="1"/>
        </p:nvSpPr>
        <p:spPr>
          <a:xfrm>
            <a:off x="763294" y="6094273"/>
            <a:ext cx="3420778" cy="338554"/>
          </a:xfrm>
          <a:prstGeom prst="rect">
            <a:avLst/>
          </a:prstGeom>
          <a:noFill/>
        </p:spPr>
        <p:txBody>
          <a:bodyPr wrap="square" rtlCol="0">
            <a:spAutoFit/>
          </a:bodyPr>
          <a:lstStyle/>
          <a:p>
            <a:fld id="{43618F2A-46F9-4A03-A11D-53D26616CAFC}" type="slidenum">
              <a:rPr lang="nl-NL" sz="1600" smtClean="0"/>
              <a:t>‹#›</a:t>
            </a:fld>
            <a:endParaRPr lang="nl-NL" sz="1600"/>
          </a:p>
        </p:txBody>
      </p:sp>
      <p:pic>
        <p:nvPicPr>
          <p:cNvPr id="9" name="Graphic 8">
            <a:extLst>
              <a:ext uri="{FF2B5EF4-FFF2-40B4-BE49-F238E27FC236}">
                <a16:creationId xmlns:a16="http://schemas.microsoft.com/office/drawing/2014/main" id="{5DC21B96-ADCA-53FC-2680-2069C9B3A7B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147224" y="6178798"/>
            <a:ext cx="1191336" cy="169503"/>
          </a:xfrm>
          <a:prstGeom prst="rect">
            <a:avLst/>
          </a:prstGeom>
        </p:spPr>
      </p:pic>
      <p:cxnSp>
        <p:nvCxnSpPr>
          <p:cNvPr id="10" name="Rechte verbindingslijn 3">
            <a:extLst>
              <a:ext uri="{FF2B5EF4-FFF2-40B4-BE49-F238E27FC236}">
                <a16:creationId xmlns:a16="http://schemas.microsoft.com/office/drawing/2014/main" id="{E9925856-AD23-8882-C6AB-667232D52110}"/>
              </a:ext>
            </a:extLst>
          </p:cNvPr>
          <p:cNvCxnSpPr>
            <a:cxnSpLocks/>
          </p:cNvCxnSpPr>
          <p:nvPr userDrawn="1"/>
        </p:nvCxnSpPr>
        <p:spPr>
          <a:xfrm>
            <a:off x="853440" y="5920906"/>
            <a:ext cx="1048512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2" name="Tijdelijke aanduiding voor titel 1">
            <a:extLst>
              <a:ext uri="{FF2B5EF4-FFF2-40B4-BE49-F238E27FC236}">
                <a16:creationId xmlns:a16="http://schemas.microsoft.com/office/drawing/2014/main" id="{A4329C84-1289-38B4-E458-24F4EE51A45E}"/>
              </a:ext>
            </a:extLst>
          </p:cNvPr>
          <p:cNvSpPr>
            <a:spLocks noGrp="1"/>
          </p:cNvSpPr>
          <p:nvPr>
            <p:ph type="title"/>
          </p:nvPr>
        </p:nvSpPr>
        <p:spPr>
          <a:xfrm>
            <a:off x="749934" y="509699"/>
            <a:ext cx="10692132" cy="649111"/>
          </a:xfrm>
          <a:prstGeom prst="rect">
            <a:avLst/>
          </a:prstGeom>
        </p:spPr>
        <p:txBody>
          <a:bodyPr vert="horz" lIns="91440" tIns="45720" rIns="91440" bIns="45720" rtlCol="0" anchor="ctr">
            <a:noAutofit/>
          </a:bodyPr>
          <a:lstStyle/>
          <a:p>
            <a:r>
              <a:rPr lang="nl-NL"/>
              <a:t>Klik om stijl te bewerken</a:t>
            </a:r>
          </a:p>
        </p:txBody>
      </p:sp>
    </p:spTree>
    <p:extLst>
      <p:ext uri="{BB962C8B-B14F-4D97-AF65-F5344CB8AC3E}">
        <p14:creationId xmlns:p14="http://schemas.microsoft.com/office/powerpoint/2010/main" val="21819433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er afbeeldingen full screen">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DFF806EC-4D28-D447-28EC-8670B9810EAB}"/>
              </a:ext>
            </a:extLst>
          </p:cNvPr>
          <p:cNvSpPr>
            <a:spLocks noGrp="1"/>
          </p:cNvSpPr>
          <p:nvPr>
            <p:ph type="pic" sz="quarter" idx="10" hasCustomPrompt="1"/>
          </p:nvPr>
        </p:nvSpPr>
        <p:spPr>
          <a:xfrm>
            <a:off x="0" y="0"/>
            <a:ext cx="6096000" cy="3429000"/>
          </a:xfrm>
          <a:prstGeom prst="rect">
            <a:avLst/>
          </a:prstGeom>
        </p:spPr>
        <p:txBody>
          <a:bodyPr/>
          <a:lstStyle>
            <a:lvl1pPr>
              <a:defRPr/>
            </a:lvl1pPr>
          </a:lstStyle>
          <a:p>
            <a:r>
              <a:rPr lang="nl-NL"/>
              <a:t>Plaats hier een afbeelding</a:t>
            </a:r>
          </a:p>
        </p:txBody>
      </p:sp>
      <p:sp>
        <p:nvSpPr>
          <p:cNvPr id="5" name="Tijdelijke aanduiding voor afbeelding 3">
            <a:extLst>
              <a:ext uri="{FF2B5EF4-FFF2-40B4-BE49-F238E27FC236}">
                <a16:creationId xmlns:a16="http://schemas.microsoft.com/office/drawing/2014/main" id="{FD1D63AE-094E-5130-FA5E-980427E882DF}"/>
              </a:ext>
            </a:extLst>
          </p:cNvPr>
          <p:cNvSpPr>
            <a:spLocks noGrp="1"/>
          </p:cNvSpPr>
          <p:nvPr>
            <p:ph type="pic" sz="quarter" idx="11" hasCustomPrompt="1"/>
          </p:nvPr>
        </p:nvSpPr>
        <p:spPr>
          <a:xfrm>
            <a:off x="6096000" y="0"/>
            <a:ext cx="6096000" cy="3429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sp>
        <p:nvSpPr>
          <p:cNvPr id="6" name="Tijdelijke aanduiding voor afbeelding 3">
            <a:extLst>
              <a:ext uri="{FF2B5EF4-FFF2-40B4-BE49-F238E27FC236}">
                <a16:creationId xmlns:a16="http://schemas.microsoft.com/office/drawing/2014/main" id="{3C261D1C-49F2-B36B-3925-344E257A7273}"/>
              </a:ext>
            </a:extLst>
          </p:cNvPr>
          <p:cNvSpPr>
            <a:spLocks noGrp="1"/>
          </p:cNvSpPr>
          <p:nvPr>
            <p:ph type="pic" sz="quarter" idx="12" hasCustomPrompt="1"/>
          </p:nvPr>
        </p:nvSpPr>
        <p:spPr>
          <a:xfrm>
            <a:off x="0" y="3429000"/>
            <a:ext cx="6096000" cy="3429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sp>
        <p:nvSpPr>
          <p:cNvPr id="7" name="Tijdelijke aanduiding voor afbeelding 3">
            <a:extLst>
              <a:ext uri="{FF2B5EF4-FFF2-40B4-BE49-F238E27FC236}">
                <a16:creationId xmlns:a16="http://schemas.microsoft.com/office/drawing/2014/main" id="{1D03CCDB-FC88-980D-E70E-04B83B8E2438}"/>
              </a:ext>
            </a:extLst>
          </p:cNvPr>
          <p:cNvSpPr>
            <a:spLocks noGrp="1"/>
          </p:cNvSpPr>
          <p:nvPr>
            <p:ph type="pic" sz="quarter" idx="13" hasCustomPrompt="1"/>
          </p:nvPr>
        </p:nvSpPr>
        <p:spPr>
          <a:xfrm>
            <a:off x="6096000" y="3429000"/>
            <a:ext cx="6096000" cy="34290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a:t>Plaats hier een afbeelding</a:t>
            </a:r>
          </a:p>
          <a:p>
            <a:endParaRPr lang="nl-NL"/>
          </a:p>
        </p:txBody>
      </p:sp>
    </p:spTree>
    <p:extLst>
      <p:ext uri="{BB962C8B-B14F-4D97-AF65-F5344CB8AC3E}">
        <p14:creationId xmlns:p14="http://schemas.microsoft.com/office/powerpoint/2010/main" val="10015352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ull screen afbeeldin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3E19F48-614E-ACDC-D601-084C66949C4B}"/>
              </a:ext>
            </a:extLst>
          </p:cNvPr>
          <p:cNvSpPr>
            <a:spLocks noGrp="1"/>
          </p:cNvSpPr>
          <p:nvPr>
            <p:ph type="pic" sz="quarter" idx="10" hasCustomPrompt="1"/>
          </p:nvPr>
        </p:nvSpPr>
        <p:spPr>
          <a:xfrm>
            <a:off x="0" y="0"/>
            <a:ext cx="12192000" cy="6858000"/>
          </a:xfrm>
          <a:prstGeom prst="rect">
            <a:avLst/>
          </a:prstGeom>
        </p:spPr>
        <p:txBody>
          <a:bodyPr/>
          <a:lstStyle>
            <a:lvl1pPr>
              <a:defRPr/>
            </a:lvl1pPr>
          </a:lstStyle>
          <a:p>
            <a:r>
              <a:rPr lang="nl-NL"/>
              <a:t>Plaats hier een afbeelding</a:t>
            </a:r>
          </a:p>
        </p:txBody>
      </p:sp>
    </p:spTree>
    <p:extLst>
      <p:ext uri="{BB962C8B-B14F-4D97-AF65-F5344CB8AC3E}">
        <p14:creationId xmlns:p14="http://schemas.microsoft.com/office/powerpoint/2010/main" val="7618996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ull screen afb. met teks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3E19F48-614E-ACDC-D601-084C66949C4B}"/>
              </a:ext>
            </a:extLst>
          </p:cNvPr>
          <p:cNvSpPr>
            <a:spLocks noGrp="1"/>
          </p:cNvSpPr>
          <p:nvPr>
            <p:ph type="pic" sz="quarter" idx="10" hasCustomPrompt="1"/>
          </p:nvPr>
        </p:nvSpPr>
        <p:spPr>
          <a:xfrm>
            <a:off x="0" y="0"/>
            <a:ext cx="12192000" cy="6858000"/>
          </a:xfrm>
          <a:prstGeom prst="rect">
            <a:avLst/>
          </a:prstGeom>
        </p:spPr>
        <p:txBody>
          <a:bodyPr/>
          <a:lstStyle>
            <a:lvl1pPr>
              <a:defRPr/>
            </a:lvl1pPr>
          </a:lstStyle>
          <a:p>
            <a:r>
              <a:rPr lang="nl-NL"/>
              <a:t>Plaats hier een afbeelding</a:t>
            </a:r>
          </a:p>
        </p:txBody>
      </p:sp>
      <p:sp>
        <p:nvSpPr>
          <p:cNvPr id="3" name="Tijdelijke aanduiding voor titel 1">
            <a:extLst>
              <a:ext uri="{FF2B5EF4-FFF2-40B4-BE49-F238E27FC236}">
                <a16:creationId xmlns:a16="http://schemas.microsoft.com/office/drawing/2014/main" id="{E4BCABD4-4B89-9606-D32D-94B6AAD8A03F}"/>
              </a:ext>
            </a:extLst>
          </p:cNvPr>
          <p:cNvSpPr txBox="1">
            <a:spLocks/>
          </p:cNvSpPr>
          <p:nvPr userDrawn="1"/>
        </p:nvSpPr>
        <p:spPr>
          <a:xfrm>
            <a:off x="561975" y="4827657"/>
            <a:ext cx="9477107"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latin typeface="+mn-lt"/>
              </a:rPr>
              <a:t>Klik om stijl te bewerken</a:t>
            </a:r>
          </a:p>
        </p:txBody>
      </p:sp>
    </p:spTree>
    <p:extLst>
      <p:ext uri="{BB962C8B-B14F-4D97-AF65-F5344CB8AC3E}">
        <p14:creationId xmlns:p14="http://schemas.microsoft.com/office/powerpoint/2010/main" val="27680434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91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drachtgevers Zorg (don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82536DF-7BB2-7FD8-5E47-3A21C17F7EDE}"/>
              </a:ext>
            </a:extLst>
          </p:cNvPr>
          <p:cNvSpPr/>
          <p:nvPr userDrawn="1"/>
        </p:nvSpPr>
        <p:spPr>
          <a:xfrm>
            <a:off x="5358143" y="-229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Rectangle 44">
            <a:extLst>
              <a:ext uri="{FF2B5EF4-FFF2-40B4-BE49-F238E27FC236}">
                <a16:creationId xmlns:a16="http://schemas.microsoft.com/office/drawing/2014/main" id="{CE62F873-A55B-941D-4B68-26E560BD4B8E}"/>
              </a:ext>
            </a:extLst>
          </p:cNvPr>
          <p:cNvSpPr/>
          <p:nvPr userDrawn="1"/>
        </p:nvSpPr>
        <p:spPr>
          <a:xfrm>
            <a:off x="7640896" y="-229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ectangle 45">
            <a:extLst>
              <a:ext uri="{FF2B5EF4-FFF2-40B4-BE49-F238E27FC236}">
                <a16:creationId xmlns:a16="http://schemas.microsoft.com/office/drawing/2014/main" id="{2C1CEF36-D2AE-DEC7-26FF-4F27CE8F56E2}"/>
              </a:ext>
            </a:extLst>
          </p:cNvPr>
          <p:cNvSpPr/>
          <p:nvPr userDrawn="1"/>
        </p:nvSpPr>
        <p:spPr>
          <a:xfrm>
            <a:off x="9923650" y="-2294"/>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ectangle 46">
            <a:extLst>
              <a:ext uri="{FF2B5EF4-FFF2-40B4-BE49-F238E27FC236}">
                <a16:creationId xmlns:a16="http://schemas.microsoft.com/office/drawing/2014/main" id="{A81BC021-C637-30FE-711B-88BA223C290A}"/>
              </a:ext>
            </a:extLst>
          </p:cNvPr>
          <p:cNvSpPr/>
          <p:nvPr userDrawn="1"/>
        </p:nvSpPr>
        <p:spPr>
          <a:xfrm>
            <a:off x="5358143" y="2280507"/>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tangle 47">
            <a:extLst>
              <a:ext uri="{FF2B5EF4-FFF2-40B4-BE49-F238E27FC236}">
                <a16:creationId xmlns:a16="http://schemas.microsoft.com/office/drawing/2014/main" id="{C81483B7-8FB7-9516-94CD-A86FD9A8649F}"/>
              </a:ext>
            </a:extLst>
          </p:cNvPr>
          <p:cNvSpPr/>
          <p:nvPr userDrawn="1"/>
        </p:nvSpPr>
        <p:spPr>
          <a:xfrm>
            <a:off x="7640896" y="2280507"/>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tangle 48">
            <a:extLst>
              <a:ext uri="{FF2B5EF4-FFF2-40B4-BE49-F238E27FC236}">
                <a16:creationId xmlns:a16="http://schemas.microsoft.com/office/drawing/2014/main" id="{B3AE3D71-9A7C-B19E-35E2-44042A13A0B8}"/>
              </a:ext>
            </a:extLst>
          </p:cNvPr>
          <p:cNvSpPr/>
          <p:nvPr userDrawn="1"/>
        </p:nvSpPr>
        <p:spPr>
          <a:xfrm>
            <a:off x="9923650" y="2280506"/>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ectangle 49">
            <a:extLst>
              <a:ext uri="{FF2B5EF4-FFF2-40B4-BE49-F238E27FC236}">
                <a16:creationId xmlns:a16="http://schemas.microsoft.com/office/drawing/2014/main" id="{9F206E2F-0759-00CE-38EE-31494080C385}"/>
              </a:ext>
            </a:extLst>
          </p:cNvPr>
          <p:cNvSpPr/>
          <p:nvPr userDrawn="1"/>
        </p:nvSpPr>
        <p:spPr>
          <a:xfrm>
            <a:off x="5358143"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tangle 50">
            <a:extLst>
              <a:ext uri="{FF2B5EF4-FFF2-40B4-BE49-F238E27FC236}">
                <a16:creationId xmlns:a16="http://schemas.microsoft.com/office/drawing/2014/main" id="{166FF2B7-FAD4-E0B3-48D0-71310AC22042}"/>
              </a:ext>
            </a:extLst>
          </p:cNvPr>
          <p:cNvSpPr/>
          <p:nvPr userDrawn="1"/>
        </p:nvSpPr>
        <p:spPr>
          <a:xfrm>
            <a:off x="7640896"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tangle 51">
            <a:extLst>
              <a:ext uri="{FF2B5EF4-FFF2-40B4-BE49-F238E27FC236}">
                <a16:creationId xmlns:a16="http://schemas.microsoft.com/office/drawing/2014/main" id="{E39FDFA1-A39B-CA26-505A-D1B9B66115EA}"/>
              </a:ext>
            </a:extLst>
          </p:cNvPr>
          <p:cNvSpPr/>
          <p:nvPr userDrawn="1"/>
        </p:nvSpPr>
        <p:spPr>
          <a:xfrm>
            <a:off x="9923650"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Graphic 1">
            <a:extLst>
              <a:ext uri="{FF2B5EF4-FFF2-40B4-BE49-F238E27FC236}">
                <a16:creationId xmlns:a16="http://schemas.microsoft.com/office/drawing/2014/main" id="{253C0EDC-15F5-9A05-046E-D72AA01F293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306788" y="2593430"/>
            <a:ext cx="2098639" cy="1671139"/>
          </a:xfrm>
          <a:prstGeom prst="rect">
            <a:avLst/>
          </a:prstGeom>
        </p:spPr>
      </p:pic>
      <p:pic>
        <p:nvPicPr>
          <p:cNvPr id="3" name="Graphic 2">
            <a:extLst>
              <a:ext uri="{FF2B5EF4-FFF2-40B4-BE49-F238E27FC236}">
                <a16:creationId xmlns:a16="http://schemas.microsoft.com/office/drawing/2014/main" id="{238B5E4B-EAE8-1009-CEF4-4ECC74797BD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149028" y="898844"/>
            <a:ext cx="1831995" cy="462446"/>
          </a:xfrm>
          <a:prstGeom prst="rect">
            <a:avLst/>
          </a:prstGeom>
        </p:spPr>
      </p:pic>
      <p:pic>
        <p:nvPicPr>
          <p:cNvPr id="5" name="Graphic 4">
            <a:extLst>
              <a:ext uri="{FF2B5EF4-FFF2-40B4-BE49-F238E27FC236}">
                <a16:creationId xmlns:a16="http://schemas.microsoft.com/office/drawing/2014/main" id="{0B3A6F8D-6C33-D4DF-E8CA-A7F0F44D0D2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954527" y="951258"/>
            <a:ext cx="1655490" cy="400629"/>
          </a:xfrm>
          <a:prstGeom prst="rect">
            <a:avLst/>
          </a:prstGeom>
        </p:spPr>
      </p:pic>
      <p:pic>
        <p:nvPicPr>
          <p:cNvPr id="6" name="Graphic 5">
            <a:extLst>
              <a:ext uri="{FF2B5EF4-FFF2-40B4-BE49-F238E27FC236}">
                <a16:creationId xmlns:a16="http://schemas.microsoft.com/office/drawing/2014/main" id="{33A4E598-6310-87F7-8D3F-50F5EF8F2FB5}"/>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841750" y="3122040"/>
            <a:ext cx="1315537" cy="613917"/>
          </a:xfrm>
          <a:prstGeom prst="rect">
            <a:avLst/>
          </a:prstGeom>
        </p:spPr>
      </p:pic>
      <p:pic>
        <p:nvPicPr>
          <p:cNvPr id="7" name="Graphic 6">
            <a:extLst>
              <a:ext uri="{FF2B5EF4-FFF2-40B4-BE49-F238E27FC236}">
                <a16:creationId xmlns:a16="http://schemas.microsoft.com/office/drawing/2014/main" id="{1027BC22-50BA-8A7A-EDE7-582FAFF81B1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993297" y="3232763"/>
            <a:ext cx="1568759" cy="384186"/>
          </a:xfrm>
          <a:prstGeom prst="rect">
            <a:avLst/>
          </a:prstGeom>
        </p:spPr>
      </p:pic>
      <p:pic>
        <p:nvPicPr>
          <p:cNvPr id="8" name="Graphic 7">
            <a:extLst>
              <a:ext uri="{FF2B5EF4-FFF2-40B4-BE49-F238E27FC236}">
                <a16:creationId xmlns:a16="http://schemas.microsoft.com/office/drawing/2014/main" id="{0CB21C57-151C-CAFF-0B2C-2B5B80F21926}"/>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779524" y="919383"/>
            <a:ext cx="1439990" cy="425140"/>
          </a:xfrm>
          <a:prstGeom prst="rect">
            <a:avLst/>
          </a:prstGeom>
        </p:spPr>
      </p:pic>
      <p:pic>
        <p:nvPicPr>
          <p:cNvPr id="9" name="Graphic 8">
            <a:extLst>
              <a:ext uri="{FF2B5EF4-FFF2-40B4-BE49-F238E27FC236}">
                <a16:creationId xmlns:a16="http://schemas.microsoft.com/office/drawing/2014/main" id="{EB04C6EC-A4BE-DCE2-E08D-CC07EB1EFE7F}"/>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197431" y="3314730"/>
            <a:ext cx="1735188" cy="228536"/>
          </a:xfrm>
          <a:prstGeom prst="rect">
            <a:avLst/>
          </a:prstGeom>
        </p:spPr>
      </p:pic>
    </p:spTree>
    <p:extLst>
      <p:ext uri="{BB962C8B-B14F-4D97-AF65-F5344CB8AC3E}">
        <p14:creationId xmlns:p14="http://schemas.microsoft.com/office/powerpoint/2010/main" val="2169083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drachtgevers Recreatie (don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FB5F60C-508B-867C-E98B-EC91CA9F204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978392" y="5323636"/>
            <a:ext cx="1600200" cy="762000"/>
          </a:xfrm>
          <a:prstGeom prst="rect">
            <a:avLst/>
          </a:prstGeom>
        </p:spPr>
      </p:pic>
      <p:pic>
        <p:nvPicPr>
          <p:cNvPr id="12" name="Picture 11">
            <a:extLst>
              <a:ext uri="{FF2B5EF4-FFF2-40B4-BE49-F238E27FC236}">
                <a16:creationId xmlns:a16="http://schemas.microsoft.com/office/drawing/2014/main" id="{0726713F-4822-5023-F97A-53D788F29E1A}"/>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5929961" y="5269014"/>
            <a:ext cx="1137762" cy="877918"/>
          </a:xfrm>
          <a:prstGeom prst="rect">
            <a:avLst/>
          </a:prstGeom>
        </p:spPr>
      </p:pic>
      <p:pic>
        <p:nvPicPr>
          <p:cNvPr id="10" name="Picture 9">
            <a:extLst>
              <a:ext uri="{FF2B5EF4-FFF2-40B4-BE49-F238E27FC236}">
                <a16:creationId xmlns:a16="http://schemas.microsoft.com/office/drawing/2014/main" id="{46EE0001-E41D-18FE-AADC-443275135E7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5830198" y="924442"/>
            <a:ext cx="1337288" cy="427715"/>
          </a:xfrm>
          <a:prstGeom prst="rect">
            <a:avLst/>
          </a:prstGeom>
        </p:spPr>
      </p:pic>
      <p:sp>
        <p:nvSpPr>
          <p:cNvPr id="44" name="Rectangle 43">
            <a:extLst>
              <a:ext uri="{FF2B5EF4-FFF2-40B4-BE49-F238E27FC236}">
                <a16:creationId xmlns:a16="http://schemas.microsoft.com/office/drawing/2014/main" id="{982536DF-7BB2-7FD8-5E47-3A21C17F7EDE}"/>
              </a:ext>
            </a:extLst>
          </p:cNvPr>
          <p:cNvSpPr/>
          <p:nvPr userDrawn="1"/>
        </p:nvSpPr>
        <p:spPr>
          <a:xfrm>
            <a:off x="5358143" y="-229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Rectangle 44">
            <a:extLst>
              <a:ext uri="{FF2B5EF4-FFF2-40B4-BE49-F238E27FC236}">
                <a16:creationId xmlns:a16="http://schemas.microsoft.com/office/drawing/2014/main" id="{CE62F873-A55B-941D-4B68-26E560BD4B8E}"/>
              </a:ext>
            </a:extLst>
          </p:cNvPr>
          <p:cNvSpPr/>
          <p:nvPr userDrawn="1"/>
        </p:nvSpPr>
        <p:spPr>
          <a:xfrm>
            <a:off x="7640896" y="-229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ectangle 45">
            <a:extLst>
              <a:ext uri="{FF2B5EF4-FFF2-40B4-BE49-F238E27FC236}">
                <a16:creationId xmlns:a16="http://schemas.microsoft.com/office/drawing/2014/main" id="{2C1CEF36-D2AE-DEC7-26FF-4F27CE8F56E2}"/>
              </a:ext>
            </a:extLst>
          </p:cNvPr>
          <p:cNvSpPr/>
          <p:nvPr userDrawn="1"/>
        </p:nvSpPr>
        <p:spPr>
          <a:xfrm>
            <a:off x="9923650" y="-2294"/>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ectangle 46">
            <a:extLst>
              <a:ext uri="{FF2B5EF4-FFF2-40B4-BE49-F238E27FC236}">
                <a16:creationId xmlns:a16="http://schemas.microsoft.com/office/drawing/2014/main" id="{A81BC021-C637-30FE-711B-88BA223C290A}"/>
              </a:ext>
            </a:extLst>
          </p:cNvPr>
          <p:cNvSpPr/>
          <p:nvPr userDrawn="1"/>
        </p:nvSpPr>
        <p:spPr>
          <a:xfrm>
            <a:off x="5358143" y="2280507"/>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tangle 47">
            <a:extLst>
              <a:ext uri="{FF2B5EF4-FFF2-40B4-BE49-F238E27FC236}">
                <a16:creationId xmlns:a16="http://schemas.microsoft.com/office/drawing/2014/main" id="{C81483B7-8FB7-9516-94CD-A86FD9A8649F}"/>
              </a:ext>
            </a:extLst>
          </p:cNvPr>
          <p:cNvSpPr/>
          <p:nvPr userDrawn="1"/>
        </p:nvSpPr>
        <p:spPr>
          <a:xfrm>
            <a:off x="7640896" y="2280507"/>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tangle 48">
            <a:extLst>
              <a:ext uri="{FF2B5EF4-FFF2-40B4-BE49-F238E27FC236}">
                <a16:creationId xmlns:a16="http://schemas.microsoft.com/office/drawing/2014/main" id="{B3AE3D71-9A7C-B19E-35E2-44042A13A0B8}"/>
              </a:ext>
            </a:extLst>
          </p:cNvPr>
          <p:cNvSpPr/>
          <p:nvPr userDrawn="1"/>
        </p:nvSpPr>
        <p:spPr>
          <a:xfrm>
            <a:off x="9923650" y="2280506"/>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ectangle 49">
            <a:extLst>
              <a:ext uri="{FF2B5EF4-FFF2-40B4-BE49-F238E27FC236}">
                <a16:creationId xmlns:a16="http://schemas.microsoft.com/office/drawing/2014/main" id="{9F206E2F-0759-00CE-38EE-31494080C385}"/>
              </a:ext>
            </a:extLst>
          </p:cNvPr>
          <p:cNvSpPr/>
          <p:nvPr userDrawn="1"/>
        </p:nvSpPr>
        <p:spPr>
          <a:xfrm>
            <a:off x="5358143"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tangle 50">
            <a:extLst>
              <a:ext uri="{FF2B5EF4-FFF2-40B4-BE49-F238E27FC236}">
                <a16:creationId xmlns:a16="http://schemas.microsoft.com/office/drawing/2014/main" id="{166FF2B7-FAD4-E0B3-48D0-71310AC22042}"/>
              </a:ext>
            </a:extLst>
          </p:cNvPr>
          <p:cNvSpPr/>
          <p:nvPr userDrawn="1"/>
        </p:nvSpPr>
        <p:spPr>
          <a:xfrm>
            <a:off x="7640896"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tangle 51">
            <a:extLst>
              <a:ext uri="{FF2B5EF4-FFF2-40B4-BE49-F238E27FC236}">
                <a16:creationId xmlns:a16="http://schemas.microsoft.com/office/drawing/2014/main" id="{E39FDFA1-A39B-CA26-505A-D1B9B66115EA}"/>
              </a:ext>
            </a:extLst>
          </p:cNvPr>
          <p:cNvSpPr/>
          <p:nvPr userDrawn="1"/>
        </p:nvSpPr>
        <p:spPr>
          <a:xfrm>
            <a:off x="9923650"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Graphic 1">
            <a:extLst>
              <a:ext uri="{FF2B5EF4-FFF2-40B4-BE49-F238E27FC236}">
                <a16:creationId xmlns:a16="http://schemas.microsoft.com/office/drawing/2014/main" id="{253C0EDC-15F5-9A05-046E-D72AA01F293C}"/>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1306788" y="2593430"/>
            <a:ext cx="2098639" cy="1671139"/>
          </a:xfrm>
          <a:prstGeom prst="rect">
            <a:avLst/>
          </a:prstGeom>
        </p:spPr>
      </p:pic>
      <p:pic>
        <p:nvPicPr>
          <p:cNvPr id="5" name="Graphic 4">
            <a:extLst>
              <a:ext uri="{FF2B5EF4-FFF2-40B4-BE49-F238E27FC236}">
                <a16:creationId xmlns:a16="http://schemas.microsoft.com/office/drawing/2014/main" id="{8DE4F4CA-1B96-DF76-4F96-59392E72F935}"/>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997893" y="936550"/>
            <a:ext cx="1568759" cy="405062"/>
          </a:xfrm>
          <a:prstGeom prst="rect">
            <a:avLst/>
          </a:prstGeom>
        </p:spPr>
      </p:pic>
      <p:pic>
        <p:nvPicPr>
          <p:cNvPr id="6" name="Graphic 5">
            <a:extLst>
              <a:ext uri="{FF2B5EF4-FFF2-40B4-BE49-F238E27FC236}">
                <a16:creationId xmlns:a16="http://schemas.microsoft.com/office/drawing/2014/main" id="{7695FBE4-E097-C82E-CB31-68C4BACE538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232643" y="954440"/>
            <a:ext cx="1664766" cy="360551"/>
          </a:xfrm>
          <a:prstGeom prst="rect">
            <a:avLst/>
          </a:prstGeom>
        </p:spPr>
      </p:pic>
      <p:pic>
        <p:nvPicPr>
          <p:cNvPr id="7" name="Graphic 6">
            <a:extLst>
              <a:ext uri="{FF2B5EF4-FFF2-40B4-BE49-F238E27FC236}">
                <a16:creationId xmlns:a16="http://schemas.microsoft.com/office/drawing/2014/main" id="{FF051296-3D6F-C7AF-35C9-F13F18C7DCE3}"/>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5625469" y="3223493"/>
            <a:ext cx="1748097" cy="411011"/>
          </a:xfrm>
          <a:prstGeom prst="rect">
            <a:avLst/>
          </a:prstGeom>
        </p:spPr>
      </p:pic>
      <p:pic>
        <p:nvPicPr>
          <p:cNvPr id="8" name="Graphic 7">
            <a:extLst>
              <a:ext uri="{FF2B5EF4-FFF2-40B4-BE49-F238E27FC236}">
                <a16:creationId xmlns:a16="http://schemas.microsoft.com/office/drawing/2014/main" id="{BC8E14D4-B15D-D727-FF38-7761FB1E7E11}"/>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370696" y="3128122"/>
            <a:ext cx="1388659" cy="601752"/>
          </a:xfrm>
          <a:prstGeom prst="rect">
            <a:avLst/>
          </a:prstGeom>
        </p:spPr>
      </p:pic>
      <p:pic>
        <p:nvPicPr>
          <p:cNvPr id="9" name="Graphic 8">
            <a:extLst>
              <a:ext uri="{FF2B5EF4-FFF2-40B4-BE49-F238E27FC236}">
                <a16:creationId xmlns:a16="http://schemas.microsoft.com/office/drawing/2014/main" id="{A718F7BE-D3A8-2D4D-5D1D-B0D541D6998A}"/>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8060204" y="2844402"/>
            <a:ext cx="1444136" cy="1147903"/>
          </a:xfrm>
          <a:prstGeom prst="rect">
            <a:avLst/>
          </a:prstGeom>
        </p:spPr>
      </p:pic>
      <p:pic>
        <p:nvPicPr>
          <p:cNvPr id="19" name="Graphic 18">
            <a:extLst>
              <a:ext uri="{FF2B5EF4-FFF2-40B4-BE49-F238E27FC236}">
                <a16:creationId xmlns:a16="http://schemas.microsoft.com/office/drawing/2014/main" id="{82E9EBC1-9E8C-F44E-24A0-E43AD63875BD}"/>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10188157" y="5171018"/>
            <a:ext cx="1753736" cy="1079222"/>
          </a:xfrm>
          <a:prstGeom prst="rect">
            <a:avLst/>
          </a:prstGeom>
        </p:spPr>
      </p:pic>
    </p:spTree>
    <p:extLst>
      <p:ext uri="{BB962C8B-B14F-4D97-AF65-F5344CB8AC3E}">
        <p14:creationId xmlns:p14="http://schemas.microsoft.com/office/powerpoint/2010/main" val="701027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Opdrachtgevers Recreatie (don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82536DF-7BB2-7FD8-5E47-3A21C17F7EDE}"/>
              </a:ext>
            </a:extLst>
          </p:cNvPr>
          <p:cNvSpPr/>
          <p:nvPr userDrawn="1"/>
        </p:nvSpPr>
        <p:spPr>
          <a:xfrm>
            <a:off x="5358143" y="-229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Rectangle 44">
            <a:extLst>
              <a:ext uri="{FF2B5EF4-FFF2-40B4-BE49-F238E27FC236}">
                <a16:creationId xmlns:a16="http://schemas.microsoft.com/office/drawing/2014/main" id="{CE62F873-A55B-941D-4B68-26E560BD4B8E}"/>
              </a:ext>
            </a:extLst>
          </p:cNvPr>
          <p:cNvSpPr/>
          <p:nvPr userDrawn="1"/>
        </p:nvSpPr>
        <p:spPr>
          <a:xfrm>
            <a:off x="7640896" y="-229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ectangle 45">
            <a:extLst>
              <a:ext uri="{FF2B5EF4-FFF2-40B4-BE49-F238E27FC236}">
                <a16:creationId xmlns:a16="http://schemas.microsoft.com/office/drawing/2014/main" id="{2C1CEF36-D2AE-DEC7-26FF-4F27CE8F56E2}"/>
              </a:ext>
            </a:extLst>
          </p:cNvPr>
          <p:cNvSpPr/>
          <p:nvPr userDrawn="1"/>
        </p:nvSpPr>
        <p:spPr>
          <a:xfrm>
            <a:off x="9923650" y="-2294"/>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ectangle 46">
            <a:extLst>
              <a:ext uri="{FF2B5EF4-FFF2-40B4-BE49-F238E27FC236}">
                <a16:creationId xmlns:a16="http://schemas.microsoft.com/office/drawing/2014/main" id="{A81BC021-C637-30FE-711B-88BA223C290A}"/>
              </a:ext>
            </a:extLst>
          </p:cNvPr>
          <p:cNvSpPr/>
          <p:nvPr userDrawn="1"/>
        </p:nvSpPr>
        <p:spPr>
          <a:xfrm>
            <a:off x="5358143" y="2280507"/>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tangle 47">
            <a:extLst>
              <a:ext uri="{FF2B5EF4-FFF2-40B4-BE49-F238E27FC236}">
                <a16:creationId xmlns:a16="http://schemas.microsoft.com/office/drawing/2014/main" id="{C81483B7-8FB7-9516-94CD-A86FD9A8649F}"/>
              </a:ext>
            </a:extLst>
          </p:cNvPr>
          <p:cNvSpPr/>
          <p:nvPr userDrawn="1"/>
        </p:nvSpPr>
        <p:spPr>
          <a:xfrm>
            <a:off x="7640896" y="2280507"/>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tangle 48">
            <a:extLst>
              <a:ext uri="{FF2B5EF4-FFF2-40B4-BE49-F238E27FC236}">
                <a16:creationId xmlns:a16="http://schemas.microsoft.com/office/drawing/2014/main" id="{B3AE3D71-9A7C-B19E-35E2-44042A13A0B8}"/>
              </a:ext>
            </a:extLst>
          </p:cNvPr>
          <p:cNvSpPr/>
          <p:nvPr userDrawn="1"/>
        </p:nvSpPr>
        <p:spPr>
          <a:xfrm>
            <a:off x="9923650" y="2280506"/>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ectangle 49">
            <a:extLst>
              <a:ext uri="{FF2B5EF4-FFF2-40B4-BE49-F238E27FC236}">
                <a16:creationId xmlns:a16="http://schemas.microsoft.com/office/drawing/2014/main" id="{9F206E2F-0759-00CE-38EE-31494080C385}"/>
              </a:ext>
            </a:extLst>
          </p:cNvPr>
          <p:cNvSpPr/>
          <p:nvPr userDrawn="1"/>
        </p:nvSpPr>
        <p:spPr>
          <a:xfrm>
            <a:off x="5358143"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tangle 50">
            <a:extLst>
              <a:ext uri="{FF2B5EF4-FFF2-40B4-BE49-F238E27FC236}">
                <a16:creationId xmlns:a16="http://schemas.microsoft.com/office/drawing/2014/main" id="{166FF2B7-FAD4-E0B3-48D0-71310AC22042}"/>
              </a:ext>
            </a:extLst>
          </p:cNvPr>
          <p:cNvSpPr/>
          <p:nvPr userDrawn="1"/>
        </p:nvSpPr>
        <p:spPr>
          <a:xfrm>
            <a:off x="7640896"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tangle 51">
            <a:extLst>
              <a:ext uri="{FF2B5EF4-FFF2-40B4-BE49-F238E27FC236}">
                <a16:creationId xmlns:a16="http://schemas.microsoft.com/office/drawing/2014/main" id="{E39FDFA1-A39B-CA26-505A-D1B9B66115EA}"/>
              </a:ext>
            </a:extLst>
          </p:cNvPr>
          <p:cNvSpPr/>
          <p:nvPr userDrawn="1"/>
        </p:nvSpPr>
        <p:spPr>
          <a:xfrm>
            <a:off x="9923650" y="4569253"/>
            <a:ext cx="2282753" cy="2282753"/>
          </a:xfrm>
          <a:prstGeom prst="rect">
            <a:avLst/>
          </a:prstGeom>
          <a:noFill/>
          <a:ln>
            <a:solidFill>
              <a:schemeClr val="bg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Graphic 1">
            <a:extLst>
              <a:ext uri="{FF2B5EF4-FFF2-40B4-BE49-F238E27FC236}">
                <a16:creationId xmlns:a16="http://schemas.microsoft.com/office/drawing/2014/main" id="{253C0EDC-15F5-9A05-046E-D72AA01F293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306788" y="2593430"/>
            <a:ext cx="2098639" cy="1671139"/>
          </a:xfrm>
          <a:prstGeom prst="rect">
            <a:avLst/>
          </a:prstGeom>
        </p:spPr>
      </p:pic>
    </p:spTree>
    <p:extLst>
      <p:ext uri="{BB962C8B-B14F-4D97-AF65-F5344CB8AC3E}">
        <p14:creationId xmlns:p14="http://schemas.microsoft.com/office/powerpoint/2010/main" val="686701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pdrachtgevers Retail (lich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1AD701C-E910-164A-6D50-93AC8BC1D75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59458" y="3026669"/>
            <a:ext cx="1211136" cy="790426"/>
          </a:xfrm>
          <a:prstGeom prst="rect">
            <a:avLst/>
          </a:prstGeom>
        </p:spPr>
      </p:pic>
      <p:pic>
        <p:nvPicPr>
          <p:cNvPr id="12" name="Graphic 11">
            <a:extLst>
              <a:ext uri="{FF2B5EF4-FFF2-40B4-BE49-F238E27FC236}">
                <a16:creationId xmlns:a16="http://schemas.microsoft.com/office/drawing/2014/main" id="{CBC793A5-7775-2368-1EFF-33374F0ED8D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683858" y="777944"/>
            <a:ext cx="1623722" cy="708018"/>
          </a:xfrm>
          <a:prstGeom prst="rect">
            <a:avLst/>
          </a:prstGeom>
        </p:spPr>
      </p:pic>
      <p:pic>
        <p:nvPicPr>
          <p:cNvPr id="14" name="Graphic 13">
            <a:extLst>
              <a:ext uri="{FF2B5EF4-FFF2-40B4-BE49-F238E27FC236}">
                <a16:creationId xmlns:a16="http://schemas.microsoft.com/office/drawing/2014/main" id="{CD774DC6-4B6C-12FB-0D36-10F936AA6255}"/>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117828" y="777944"/>
            <a:ext cx="1344338" cy="708018"/>
          </a:xfrm>
          <a:prstGeom prst="rect">
            <a:avLst/>
          </a:prstGeom>
        </p:spPr>
      </p:pic>
      <p:pic>
        <p:nvPicPr>
          <p:cNvPr id="19" name="Graphic 18">
            <a:extLst>
              <a:ext uri="{FF2B5EF4-FFF2-40B4-BE49-F238E27FC236}">
                <a16:creationId xmlns:a16="http://schemas.microsoft.com/office/drawing/2014/main" id="{D05C004C-CF86-11DB-68D9-26D9A701B8C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635551" y="899160"/>
            <a:ext cx="858952" cy="493438"/>
          </a:xfrm>
          <a:prstGeom prst="rect">
            <a:avLst/>
          </a:prstGeom>
        </p:spPr>
      </p:pic>
      <p:pic>
        <p:nvPicPr>
          <p:cNvPr id="21" name="Graphic 20">
            <a:extLst>
              <a:ext uri="{FF2B5EF4-FFF2-40B4-BE49-F238E27FC236}">
                <a16:creationId xmlns:a16="http://schemas.microsoft.com/office/drawing/2014/main" id="{65A13256-D0B8-BA88-46DA-CD931FE96001}"/>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5737158" y="3154681"/>
            <a:ext cx="1517122" cy="534406"/>
          </a:xfrm>
          <a:prstGeom prst="rect">
            <a:avLst/>
          </a:prstGeom>
        </p:spPr>
      </p:pic>
      <p:pic>
        <p:nvPicPr>
          <p:cNvPr id="13" name="Graphic 12">
            <a:extLst>
              <a:ext uri="{FF2B5EF4-FFF2-40B4-BE49-F238E27FC236}">
                <a16:creationId xmlns:a16="http://schemas.microsoft.com/office/drawing/2014/main" id="{9C8ED2E0-DEAD-2909-59B7-3D3FAA58A739}"/>
              </a:ext>
            </a:extLst>
          </p:cNvPr>
          <p:cNvPicPr>
            <a:picLocks noChangeAspect="1"/>
          </p:cNvPicPr>
          <p:nvPr userDrawn="1"/>
        </p:nvPicPr>
        <p:blipFill rotWithShape="1">
          <a:blip r:embed="rId12">
            <a:extLst>
              <a:ext uri="{96DAC541-7B7A-43D3-8B79-37D633B846F1}">
                <asvg:svgBlip xmlns:asvg="http://schemas.microsoft.com/office/drawing/2016/SVG/main" r:embed="rId13"/>
              </a:ext>
            </a:extLst>
          </a:blip>
          <a:srcRect b="35024"/>
          <a:stretch/>
        </p:blipFill>
        <p:spPr>
          <a:xfrm>
            <a:off x="8019909" y="3317752"/>
            <a:ext cx="1517124" cy="208260"/>
          </a:xfrm>
          <a:prstGeom prst="rect">
            <a:avLst/>
          </a:prstGeom>
        </p:spPr>
      </p:pic>
      <p:pic>
        <p:nvPicPr>
          <p:cNvPr id="16" name="Graphic 15">
            <a:extLst>
              <a:ext uri="{FF2B5EF4-FFF2-40B4-BE49-F238E27FC236}">
                <a16:creationId xmlns:a16="http://schemas.microsoft.com/office/drawing/2014/main" id="{8BBCD0B2-156F-BC3C-6E3A-8833D5F2930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678472" y="5122813"/>
            <a:ext cx="1629108" cy="1163648"/>
          </a:xfrm>
          <a:prstGeom prst="rect">
            <a:avLst/>
          </a:prstGeom>
        </p:spPr>
      </p:pic>
      <p:pic>
        <p:nvPicPr>
          <p:cNvPr id="30" name="Graphic 29">
            <a:extLst>
              <a:ext uri="{FF2B5EF4-FFF2-40B4-BE49-F238E27FC236}">
                <a16:creationId xmlns:a16="http://schemas.microsoft.com/office/drawing/2014/main" id="{42BC6353-0A39-0863-E9A8-D2421CCC010E}"/>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8013397" y="5196840"/>
            <a:ext cx="1537752" cy="1027580"/>
          </a:xfrm>
          <a:prstGeom prst="rect">
            <a:avLst/>
          </a:prstGeom>
        </p:spPr>
      </p:pic>
      <p:pic>
        <p:nvPicPr>
          <p:cNvPr id="32" name="Graphic 31">
            <a:extLst>
              <a:ext uri="{FF2B5EF4-FFF2-40B4-BE49-F238E27FC236}">
                <a16:creationId xmlns:a16="http://schemas.microsoft.com/office/drawing/2014/main" id="{D761264C-4A02-C714-1854-0CD3DEF962E9}"/>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348711" y="5368148"/>
            <a:ext cx="1439430" cy="672978"/>
          </a:xfrm>
          <a:prstGeom prst="rect">
            <a:avLst/>
          </a:prstGeom>
        </p:spPr>
      </p:pic>
      <p:sp>
        <p:nvSpPr>
          <p:cNvPr id="44" name="Rectangle 43">
            <a:extLst>
              <a:ext uri="{FF2B5EF4-FFF2-40B4-BE49-F238E27FC236}">
                <a16:creationId xmlns:a16="http://schemas.microsoft.com/office/drawing/2014/main" id="{982536DF-7BB2-7FD8-5E47-3A21C17F7EDE}"/>
              </a:ext>
            </a:extLst>
          </p:cNvPr>
          <p:cNvSpPr/>
          <p:nvPr userDrawn="1"/>
        </p:nvSpPr>
        <p:spPr>
          <a:xfrm>
            <a:off x="5358143" y="-229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Rectangle 44">
            <a:extLst>
              <a:ext uri="{FF2B5EF4-FFF2-40B4-BE49-F238E27FC236}">
                <a16:creationId xmlns:a16="http://schemas.microsoft.com/office/drawing/2014/main" id="{CE62F873-A55B-941D-4B68-26E560BD4B8E}"/>
              </a:ext>
            </a:extLst>
          </p:cNvPr>
          <p:cNvSpPr/>
          <p:nvPr userDrawn="1"/>
        </p:nvSpPr>
        <p:spPr>
          <a:xfrm>
            <a:off x="7640896" y="-229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ectangle 45">
            <a:extLst>
              <a:ext uri="{FF2B5EF4-FFF2-40B4-BE49-F238E27FC236}">
                <a16:creationId xmlns:a16="http://schemas.microsoft.com/office/drawing/2014/main" id="{2C1CEF36-D2AE-DEC7-26FF-4F27CE8F56E2}"/>
              </a:ext>
            </a:extLst>
          </p:cNvPr>
          <p:cNvSpPr/>
          <p:nvPr userDrawn="1"/>
        </p:nvSpPr>
        <p:spPr>
          <a:xfrm>
            <a:off x="9923650" y="-2294"/>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ectangle 46">
            <a:extLst>
              <a:ext uri="{FF2B5EF4-FFF2-40B4-BE49-F238E27FC236}">
                <a16:creationId xmlns:a16="http://schemas.microsoft.com/office/drawing/2014/main" id="{A81BC021-C637-30FE-711B-88BA223C290A}"/>
              </a:ext>
            </a:extLst>
          </p:cNvPr>
          <p:cNvSpPr/>
          <p:nvPr userDrawn="1"/>
        </p:nvSpPr>
        <p:spPr>
          <a:xfrm>
            <a:off x="5358143" y="2280507"/>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tangle 47">
            <a:extLst>
              <a:ext uri="{FF2B5EF4-FFF2-40B4-BE49-F238E27FC236}">
                <a16:creationId xmlns:a16="http://schemas.microsoft.com/office/drawing/2014/main" id="{C81483B7-8FB7-9516-94CD-A86FD9A8649F}"/>
              </a:ext>
            </a:extLst>
          </p:cNvPr>
          <p:cNvSpPr/>
          <p:nvPr userDrawn="1"/>
        </p:nvSpPr>
        <p:spPr>
          <a:xfrm>
            <a:off x="7640896" y="2280507"/>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tangle 48">
            <a:extLst>
              <a:ext uri="{FF2B5EF4-FFF2-40B4-BE49-F238E27FC236}">
                <a16:creationId xmlns:a16="http://schemas.microsoft.com/office/drawing/2014/main" id="{B3AE3D71-9A7C-B19E-35E2-44042A13A0B8}"/>
              </a:ext>
            </a:extLst>
          </p:cNvPr>
          <p:cNvSpPr/>
          <p:nvPr userDrawn="1"/>
        </p:nvSpPr>
        <p:spPr>
          <a:xfrm>
            <a:off x="9923650" y="2280506"/>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ectangle 49">
            <a:extLst>
              <a:ext uri="{FF2B5EF4-FFF2-40B4-BE49-F238E27FC236}">
                <a16:creationId xmlns:a16="http://schemas.microsoft.com/office/drawing/2014/main" id="{9F206E2F-0759-00CE-38EE-31494080C385}"/>
              </a:ext>
            </a:extLst>
          </p:cNvPr>
          <p:cNvSpPr/>
          <p:nvPr userDrawn="1"/>
        </p:nvSpPr>
        <p:spPr>
          <a:xfrm>
            <a:off x="5358143"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tangle 50">
            <a:extLst>
              <a:ext uri="{FF2B5EF4-FFF2-40B4-BE49-F238E27FC236}">
                <a16:creationId xmlns:a16="http://schemas.microsoft.com/office/drawing/2014/main" id="{166FF2B7-FAD4-E0B3-48D0-71310AC22042}"/>
              </a:ext>
            </a:extLst>
          </p:cNvPr>
          <p:cNvSpPr/>
          <p:nvPr userDrawn="1"/>
        </p:nvSpPr>
        <p:spPr>
          <a:xfrm>
            <a:off x="7640896"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tangle 51">
            <a:extLst>
              <a:ext uri="{FF2B5EF4-FFF2-40B4-BE49-F238E27FC236}">
                <a16:creationId xmlns:a16="http://schemas.microsoft.com/office/drawing/2014/main" id="{E39FDFA1-A39B-CA26-505A-D1B9B66115EA}"/>
              </a:ext>
            </a:extLst>
          </p:cNvPr>
          <p:cNvSpPr/>
          <p:nvPr userDrawn="1"/>
        </p:nvSpPr>
        <p:spPr>
          <a:xfrm>
            <a:off x="9923650" y="4569253"/>
            <a:ext cx="2282753" cy="2282753"/>
          </a:xfrm>
          <a:prstGeom prst="rect">
            <a:avLst/>
          </a:prstGeom>
          <a:noFill/>
          <a:ln>
            <a:solidFill>
              <a:schemeClr val="bg2">
                <a:lumMod val="50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Graphic 4">
            <a:extLst>
              <a:ext uri="{FF2B5EF4-FFF2-40B4-BE49-F238E27FC236}">
                <a16:creationId xmlns:a16="http://schemas.microsoft.com/office/drawing/2014/main" id="{B5A91DC5-061B-5891-E419-C747DD9D546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306788" y="2593431"/>
            <a:ext cx="2098639" cy="1671138"/>
          </a:xfrm>
          <a:prstGeom prst="rect">
            <a:avLst/>
          </a:prstGeom>
        </p:spPr>
      </p:pic>
    </p:spTree>
    <p:extLst>
      <p:ext uri="{BB962C8B-B14F-4D97-AF65-F5344CB8AC3E}">
        <p14:creationId xmlns:p14="http://schemas.microsoft.com/office/powerpoint/2010/main" val="14692320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4.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18.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image" Target="../media/image117.png"/><Relationship Id="rId5" Type="http://schemas.openxmlformats.org/officeDocument/2006/relationships/slideLayout" Target="../slideLayouts/slideLayout35.xml"/><Relationship Id="rId10" Type="http://schemas.openxmlformats.org/officeDocument/2006/relationships/theme" Target="../theme/theme5.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0" name="Tijdelijke aanduiding voor titel 1">
            <a:extLst>
              <a:ext uri="{FF2B5EF4-FFF2-40B4-BE49-F238E27FC236}">
                <a16:creationId xmlns:a16="http://schemas.microsoft.com/office/drawing/2014/main" id="{328AD745-29F6-3F91-FCD4-BDB46C1D85D5}"/>
              </a:ext>
            </a:extLst>
          </p:cNvPr>
          <p:cNvSpPr>
            <a:spLocks noGrp="1"/>
          </p:cNvSpPr>
          <p:nvPr>
            <p:ph type="title"/>
          </p:nvPr>
        </p:nvSpPr>
        <p:spPr>
          <a:xfrm>
            <a:off x="561975" y="365125"/>
            <a:ext cx="10906125" cy="1325563"/>
          </a:xfrm>
          <a:prstGeom prst="rect">
            <a:avLst/>
          </a:prstGeom>
        </p:spPr>
        <p:txBody>
          <a:bodyPr vert="horz" lIns="91440" tIns="45720" rIns="91440" bIns="45720" rtlCol="0" anchor="ctr">
            <a:normAutofit/>
          </a:bodyPr>
          <a:lstStyle/>
          <a:p>
            <a:r>
              <a:rPr lang="nl-NL"/>
              <a:t>Klik om stijl te bewerken</a:t>
            </a:r>
          </a:p>
        </p:txBody>
      </p:sp>
      <p:sp>
        <p:nvSpPr>
          <p:cNvPr id="11" name="Tijdelijke aanduiding voor tekst 2">
            <a:extLst>
              <a:ext uri="{FF2B5EF4-FFF2-40B4-BE49-F238E27FC236}">
                <a16:creationId xmlns:a16="http://schemas.microsoft.com/office/drawing/2014/main" id="{0C86EB93-4483-5F41-A603-100F20D81F8E}"/>
              </a:ext>
            </a:extLst>
          </p:cNvPr>
          <p:cNvSpPr>
            <a:spLocks noGrp="1"/>
          </p:cNvSpPr>
          <p:nvPr>
            <p:ph type="body" idx="1"/>
          </p:nvPr>
        </p:nvSpPr>
        <p:spPr>
          <a:xfrm>
            <a:off x="561975" y="1825625"/>
            <a:ext cx="10906125" cy="3752682"/>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223875502"/>
      </p:ext>
    </p:extLst>
  </p:cSld>
  <p:clrMap bg1="dk1" tx1="lt1" bg2="dk2" tx2="lt2" accent1="accent1" accent2="accent2" accent3="accent3" accent4="accent4" accent5="accent5" accent6="accent6" hlink="hlink" folHlink="folHlink"/>
  <p:sldLayoutIdLst>
    <p:sldLayoutId id="2147483708" r:id="rId1"/>
    <p:sldLayoutId id="2147483710" r:id="rId2"/>
    <p:sldLayoutId id="2147483709" r:id="rId3"/>
    <p:sldLayoutId id="214748375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39642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58" r:id="rId4"/>
    <p:sldLayoutId id="2147483729" r:id="rId5"/>
    <p:sldLayoutId id="2147483736" r:id="rId6"/>
    <p:sldLayoutId id="2147483750" r:id="rId7"/>
    <p:sldLayoutId id="2147483752" r:id="rId8"/>
    <p:sldLayoutId id="2147483754" r:id="rId9"/>
    <p:sldLayoutId id="2147483731" r:id="rId10"/>
    <p:sldLayoutId id="2147483756"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452685"/>
      </p:ext>
    </p:extLst>
  </p:cSld>
  <p:clrMap bg1="lt1" tx1="dk1" bg2="lt2" tx2="dk2" accent1="accent1" accent2="accent2" accent3="accent3" accent4="accent4" accent5="accent5" accent6="accent6" hlink="hlink" folHlink="folHlink"/>
  <p:sldLayoutIdLst>
    <p:sldLayoutId id="2147483705" r:id="rId1"/>
    <p:sldLayoutId id="2147483711" r:id="rId2"/>
    <p:sldLayoutId id="2147483724" r:id="rId3"/>
    <p:sldLayoutId id="2147483741" r:id="rId4"/>
    <p:sldLayoutId id="2147483739" r:id="rId5"/>
    <p:sldLayoutId id="2147483740" r:id="rId6"/>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582985"/>
      </p:ext>
    </p:extLst>
  </p:cSld>
  <p:clrMap bg1="lt1" tx1="dk1" bg2="lt2" tx2="dk2" accent1="accent1" accent2="accent2" accent3="accent3" accent4="accent4" accent5="accent5" accent6="accent6" hlink="hlink" folHlink="folHlink"/>
  <p:sldLayoutIdLst>
    <p:sldLayoutId id="2147483717" r:id="rId1"/>
    <p:sldLayoutId id="2147483728" r:id="rId2"/>
    <p:sldLayoutId id="2147483753" r:id="rId3"/>
    <p:sldLayoutId id="2147483718" r:id="rId4"/>
    <p:sldLayoutId id="2147483726" r:id="rId5"/>
    <p:sldLayoutId id="2147483743" r:id="rId6"/>
    <p:sldLayoutId id="2147483744" r:id="rId7"/>
    <p:sldLayoutId id="2147483716" r:id="rId8"/>
    <p:sldLayoutId id="2147483751" r:id="rId9"/>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530EE0-0618-8426-BD47-9C02D6F6401A}"/>
              </a:ext>
            </a:extLst>
          </p:cNvPr>
          <p:cNvSpPr>
            <a:spLocks noGrp="1"/>
          </p:cNvSpPr>
          <p:nvPr>
            <p:ph type="title"/>
          </p:nvPr>
        </p:nvSpPr>
        <p:spPr>
          <a:xfrm>
            <a:off x="749934" y="509699"/>
            <a:ext cx="10692132" cy="649111"/>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8AA4EF48-0F6E-8988-E4A9-4787673C091C}"/>
              </a:ext>
            </a:extLst>
          </p:cNvPr>
          <p:cNvSpPr>
            <a:spLocks noGrp="1"/>
          </p:cNvSpPr>
          <p:nvPr>
            <p:ph type="body" idx="1"/>
          </p:nvPr>
        </p:nvSpPr>
        <p:spPr>
          <a:xfrm>
            <a:off x="749934" y="1332176"/>
            <a:ext cx="10692132" cy="4246131"/>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7" name="Graphic 6">
            <a:extLst>
              <a:ext uri="{FF2B5EF4-FFF2-40B4-BE49-F238E27FC236}">
                <a16:creationId xmlns:a16="http://schemas.microsoft.com/office/drawing/2014/main" id="{6E64AB0E-4C74-82B1-226F-FF792BF9385E}"/>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10147224" y="6178798"/>
            <a:ext cx="1191336" cy="169503"/>
          </a:xfrm>
          <a:prstGeom prst="rect">
            <a:avLst/>
          </a:prstGeom>
        </p:spPr>
      </p:pic>
      <p:cxnSp>
        <p:nvCxnSpPr>
          <p:cNvPr id="4" name="Rechte verbindingslijn 3">
            <a:extLst>
              <a:ext uri="{FF2B5EF4-FFF2-40B4-BE49-F238E27FC236}">
                <a16:creationId xmlns:a16="http://schemas.microsoft.com/office/drawing/2014/main" id="{7957C8AC-8B31-01FA-3612-4A59072F11C9}"/>
              </a:ext>
            </a:extLst>
          </p:cNvPr>
          <p:cNvCxnSpPr>
            <a:cxnSpLocks/>
          </p:cNvCxnSpPr>
          <p:nvPr userDrawn="1"/>
        </p:nvCxnSpPr>
        <p:spPr>
          <a:xfrm>
            <a:off x="853440" y="5920906"/>
            <a:ext cx="10485120" cy="0"/>
          </a:xfrm>
          <a:prstGeom prst="line">
            <a:avLst/>
          </a:prstGeom>
          <a:ln w="12700">
            <a:solidFill>
              <a:schemeClr val="bg2">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BC34ED4-3371-6890-FCBF-BD53F8CCC3B4}"/>
              </a:ext>
            </a:extLst>
          </p:cNvPr>
          <p:cNvSpPr txBox="1"/>
          <p:nvPr userDrawn="1"/>
        </p:nvSpPr>
        <p:spPr>
          <a:xfrm>
            <a:off x="763294" y="6094273"/>
            <a:ext cx="3280672" cy="338554"/>
          </a:xfrm>
          <a:prstGeom prst="rect">
            <a:avLst/>
          </a:prstGeom>
          <a:noFill/>
        </p:spPr>
        <p:txBody>
          <a:bodyPr wrap="square" rtlCol="0">
            <a:spAutoFit/>
          </a:bodyPr>
          <a:lstStyle/>
          <a:p>
            <a:fld id="{73B41739-09F0-483B-9C01-9FA43BE1F93D}" type="slidenum">
              <a:rPr lang="nl-NL" sz="1600" smtClean="0"/>
              <a:t>‹#›</a:t>
            </a:fld>
            <a:endParaRPr lang="nl-NL" sz="1600"/>
          </a:p>
        </p:txBody>
      </p:sp>
    </p:spTree>
    <p:extLst>
      <p:ext uri="{BB962C8B-B14F-4D97-AF65-F5344CB8AC3E}">
        <p14:creationId xmlns:p14="http://schemas.microsoft.com/office/powerpoint/2010/main" val="666151758"/>
      </p:ext>
    </p:extLst>
  </p:cSld>
  <p:clrMap bg1="lt1" tx1="dk1" bg2="lt2" tx2="dk2" accent1="accent1" accent2="accent2" accent3="accent3" accent4="accent4" accent5="accent5" accent6="accent6" hlink="hlink" folHlink="folHlink"/>
  <p:sldLayoutIdLst>
    <p:sldLayoutId id="2147483650" r:id="rId1"/>
    <p:sldLayoutId id="2147483690" r:id="rId2"/>
    <p:sldLayoutId id="2147483652" r:id="rId3"/>
    <p:sldLayoutId id="2147483689" r:id="rId4"/>
    <p:sldLayoutId id="2147483749" r:id="rId5"/>
    <p:sldLayoutId id="2147483757" r:id="rId6"/>
    <p:sldLayoutId id="2147483748" r:id="rId7"/>
    <p:sldLayoutId id="2147483654" r:id="rId8"/>
    <p:sldLayoutId id="2147483655"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Calibre Semibold" panose="020B0703030202060203" pitchFamily="34" charset="0"/>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Calibre Light" panose="020B0303030202060203"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Calibre Light" panose="020B0303030202060203"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Calibre Light" panose="020B0303030202060203"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A0C79EE-593F-FE83-0A88-47432785F549}"/>
              </a:ext>
            </a:extLst>
          </p:cNvPr>
          <p:cNvSpPr>
            <a:spLocks noGrp="1"/>
          </p:cNvSpPr>
          <p:nvPr>
            <p:ph type="title"/>
          </p:nvPr>
        </p:nvSpPr>
        <p:spPr>
          <a:xfrm>
            <a:off x="749934" y="509699"/>
            <a:ext cx="10692132" cy="649111"/>
          </a:xfrm>
          <a:prstGeom prst="rect">
            <a:avLst/>
          </a:prstGeom>
        </p:spPr>
        <p:txBody>
          <a:bodyPr vert="horz" lIns="91440" tIns="45720" rIns="91440" bIns="45720" rtlCol="0" anchor="ctr">
            <a:noAutofit/>
          </a:bodyPr>
          <a:lstStyle/>
          <a:p>
            <a:r>
              <a:rPr lang="nl-NL"/>
              <a:t>Klik om stijl te bewerken</a:t>
            </a:r>
          </a:p>
        </p:txBody>
      </p:sp>
      <p:sp>
        <p:nvSpPr>
          <p:cNvPr id="3" name="Tijdelijke aanduiding voor tekst 2">
            <a:extLst>
              <a:ext uri="{FF2B5EF4-FFF2-40B4-BE49-F238E27FC236}">
                <a16:creationId xmlns:a16="http://schemas.microsoft.com/office/drawing/2014/main" id="{EEA51B7A-5AE5-036C-D462-C9FB1BBB8217}"/>
              </a:ext>
            </a:extLst>
          </p:cNvPr>
          <p:cNvSpPr>
            <a:spLocks noGrp="1"/>
          </p:cNvSpPr>
          <p:nvPr>
            <p:ph type="body" idx="1"/>
          </p:nvPr>
        </p:nvSpPr>
        <p:spPr>
          <a:xfrm>
            <a:off x="749934" y="1332176"/>
            <a:ext cx="10692132" cy="4246131"/>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138138643"/>
      </p:ext>
    </p:extLst>
  </p:cSld>
  <p:clrMap bg1="lt1" tx1="dk1" bg2="lt2" tx2="dk2" accent1="accent1" accent2="accent2" accent3="accent3" accent4="accent4" accent5="accent5" accent6="accent6" hlink="hlink" folHlink="folHlink"/>
  <p:sldLayoutIdLst>
    <p:sldLayoutId id="2147483714" r:id="rId1"/>
    <p:sldLayoutId id="2147483712" r:id="rId2"/>
    <p:sldLayoutId id="2147483713" r:id="rId3"/>
    <p:sldLayoutId id="2147483706" r:id="rId4"/>
    <p:sldLayoutId id="2147483715" r:id="rId5"/>
    <p:sldLayoutId id="2147483745" r:id="rId6"/>
    <p:sldLayoutId id="2147483746" r:id="rId7"/>
    <p:sldLayoutId id="2147483747" r:id="rId8"/>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jdelijke aanduiding voor tekst 2">
            <a:extLst>
              <a:ext uri="{FF2B5EF4-FFF2-40B4-BE49-F238E27FC236}">
                <a16:creationId xmlns:a16="http://schemas.microsoft.com/office/drawing/2014/main" id="{7526D6D3-7CA5-9B20-03C1-A9E05CAEC05B}"/>
              </a:ext>
            </a:extLst>
          </p:cNvPr>
          <p:cNvSpPr>
            <a:spLocks noGrp="1"/>
          </p:cNvSpPr>
          <p:nvPr>
            <p:ph type="body" idx="1"/>
          </p:nvPr>
        </p:nvSpPr>
        <p:spPr>
          <a:xfrm>
            <a:off x="749934" y="1332176"/>
            <a:ext cx="10692132" cy="4246131"/>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titel 1">
            <a:extLst>
              <a:ext uri="{FF2B5EF4-FFF2-40B4-BE49-F238E27FC236}">
                <a16:creationId xmlns:a16="http://schemas.microsoft.com/office/drawing/2014/main" id="{6E652A39-C747-BDEF-0A5C-3E3D94B13F48}"/>
              </a:ext>
            </a:extLst>
          </p:cNvPr>
          <p:cNvSpPr>
            <a:spLocks noGrp="1"/>
          </p:cNvSpPr>
          <p:nvPr>
            <p:ph type="title"/>
          </p:nvPr>
        </p:nvSpPr>
        <p:spPr>
          <a:xfrm>
            <a:off x="749934" y="509699"/>
            <a:ext cx="10692132" cy="649111"/>
          </a:xfrm>
          <a:prstGeom prst="rect">
            <a:avLst/>
          </a:prstGeom>
        </p:spPr>
        <p:txBody>
          <a:bodyPr vert="horz" lIns="91440" tIns="45720" rIns="91440" bIns="45720" rtlCol="0" anchor="ctr">
            <a:noAutofit/>
          </a:bodyPr>
          <a:lstStyle/>
          <a:p>
            <a:r>
              <a:rPr lang="nl-NL"/>
              <a:t>Klik om stijl te bewerken</a:t>
            </a:r>
          </a:p>
        </p:txBody>
      </p:sp>
    </p:spTree>
    <p:extLst>
      <p:ext uri="{BB962C8B-B14F-4D97-AF65-F5344CB8AC3E}">
        <p14:creationId xmlns:p14="http://schemas.microsoft.com/office/powerpoint/2010/main" val="2758261764"/>
      </p:ext>
    </p:extLst>
  </p:cSld>
  <p:clrMap bg1="lt1" tx1="dk1" bg2="lt2" tx2="dk2" accent1="accent1" accent2="accent2" accent3="accent3" accent4="accent4" accent5="accent5" accent6="accent6" hlink="hlink" folHlink="folHlink"/>
  <p:sldLayoutIdLst>
    <p:sldLayoutId id="2147483725" r:id="rId1"/>
    <p:sldLayoutId id="2147483673" r:id="rId2"/>
    <p:sldLayoutId id="2147483687" r:id="rId3"/>
    <p:sldLayoutId id="2147483707" r:id="rId4"/>
    <p:sldLayoutId id="2147483691" r:id="rId5"/>
    <p:sldLayoutId id="2147483720" r:id="rId6"/>
    <p:sldLayoutId id="2147483692" r:id="rId7"/>
    <p:sldLayoutId id="2147483668" r:id="rId8"/>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146.png"/></Relationships>
</file>

<file path=ppt/slides/_rels/slide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20BC1620-B7D4-BC22-881D-803CEEEB22AB}"/>
              </a:ext>
            </a:extLst>
          </p:cNvPr>
          <p:cNvSpPr>
            <a:spLocks noGrp="1"/>
          </p:cNvSpPr>
          <p:nvPr>
            <p:ph type="body" sz="quarter" idx="10"/>
          </p:nvPr>
        </p:nvSpPr>
        <p:spPr/>
        <p:txBody>
          <a:bodyPr/>
          <a:lstStyle/>
          <a:p>
            <a:r>
              <a:rPr lang="nl-NL" dirty="0"/>
              <a:t>Nieuw CMS</a:t>
            </a:r>
            <a:r>
              <a:rPr lang="nl-NL" dirty="0">
                <a:solidFill>
                  <a:srgbClr val="C00000"/>
                </a:solidFill>
              </a:rPr>
              <a:t>.</a:t>
            </a:r>
            <a:endParaRPr lang="en-US" dirty="0"/>
          </a:p>
          <a:p>
            <a:endParaRPr lang="nl-NL" dirty="0">
              <a:solidFill>
                <a:srgbClr val="C00000"/>
              </a:solidFill>
            </a:endParaRPr>
          </a:p>
        </p:txBody>
      </p:sp>
      <p:sp>
        <p:nvSpPr>
          <p:cNvPr id="3" name="Tijdelijke aanduiding voor tekst 2">
            <a:extLst>
              <a:ext uri="{FF2B5EF4-FFF2-40B4-BE49-F238E27FC236}">
                <a16:creationId xmlns:a16="http://schemas.microsoft.com/office/drawing/2014/main" id="{0B7E9035-8B71-CD62-C6BA-CF3015D30863}"/>
              </a:ext>
            </a:extLst>
          </p:cNvPr>
          <p:cNvSpPr>
            <a:spLocks noGrp="1"/>
          </p:cNvSpPr>
          <p:nvPr>
            <p:ph type="body" sz="quarter" idx="14"/>
          </p:nvPr>
        </p:nvSpPr>
        <p:spPr/>
        <p:txBody>
          <a:bodyPr/>
          <a:lstStyle/>
          <a:p>
            <a:r>
              <a:rPr lang="nl-NL" dirty="0"/>
              <a:t>8 april 2024</a:t>
            </a:r>
          </a:p>
        </p:txBody>
      </p:sp>
      <p:sp>
        <p:nvSpPr>
          <p:cNvPr id="4" name="Tijdelijke aanduiding voor tekst 3">
            <a:extLst>
              <a:ext uri="{FF2B5EF4-FFF2-40B4-BE49-F238E27FC236}">
                <a16:creationId xmlns:a16="http://schemas.microsoft.com/office/drawing/2014/main" id="{0EA6804A-4249-EA9D-8168-C3BF06FD3FAC}"/>
              </a:ext>
            </a:extLst>
          </p:cNvPr>
          <p:cNvSpPr>
            <a:spLocks noGrp="1"/>
          </p:cNvSpPr>
          <p:nvPr>
            <p:ph type="body" sz="quarter" idx="16"/>
          </p:nvPr>
        </p:nvSpPr>
        <p:spPr/>
        <p:txBody>
          <a:bodyPr/>
          <a:lstStyle/>
          <a:p>
            <a:r>
              <a:rPr lang="nl-NL" dirty="0">
                <a:latin typeface="Calibre Medium"/>
              </a:rPr>
              <a:t>Dante Klijn</a:t>
            </a:r>
            <a:endParaRPr lang="en-US" dirty="0"/>
          </a:p>
        </p:txBody>
      </p:sp>
      <p:sp>
        <p:nvSpPr>
          <p:cNvPr id="5" name="Tijdelijke aanduiding voor tekst 4">
            <a:extLst>
              <a:ext uri="{FF2B5EF4-FFF2-40B4-BE49-F238E27FC236}">
                <a16:creationId xmlns:a16="http://schemas.microsoft.com/office/drawing/2014/main" id="{82565FAD-0EB2-BB4B-7181-3B939C4ABD34}"/>
              </a:ext>
            </a:extLst>
          </p:cNvPr>
          <p:cNvSpPr>
            <a:spLocks noGrp="1"/>
          </p:cNvSpPr>
          <p:nvPr>
            <p:ph type="body" sz="quarter" idx="19"/>
          </p:nvPr>
        </p:nvSpPr>
        <p:spPr/>
        <p:txBody>
          <a:bodyPr/>
          <a:lstStyle/>
          <a:p>
            <a:r>
              <a:rPr lang="nl-NL" dirty="0"/>
              <a:t>Afstudeeropdracht</a:t>
            </a:r>
          </a:p>
        </p:txBody>
      </p:sp>
      <p:sp>
        <p:nvSpPr>
          <p:cNvPr id="6" name="Tijdelijke aanduiding voor tekst 5">
            <a:extLst>
              <a:ext uri="{FF2B5EF4-FFF2-40B4-BE49-F238E27FC236}">
                <a16:creationId xmlns:a16="http://schemas.microsoft.com/office/drawing/2014/main" id="{CBEF34A0-3672-6BAF-6CD5-E1DC3A909D79}"/>
              </a:ext>
            </a:extLst>
          </p:cNvPr>
          <p:cNvSpPr>
            <a:spLocks noGrp="1"/>
          </p:cNvSpPr>
          <p:nvPr>
            <p:ph type="body" sz="quarter" idx="20"/>
          </p:nvPr>
        </p:nvSpPr>
        <p:spPr/>
        <p:txBody>
          <a:bodyPr/>
          <a:lstStyle/>
          <a:p>
            <a:r>
              <a:rPr lang="nl-NL" dirty="0"/>
              <a:t>Afstudeerder / </a:t>
            </a:r>
            <a:r>
              <a:rPr lang="nl-NL" dirty="0" err="1"/>
              <a:t>developer</a:t>
            </a:r>
            <a:endParaRPr lang="en-US" dirty="0"/>
          </a:p>
        </p:txBody>
      </p:sp>
      <p:pic>
        <p:nvPicPr>
          <p:cNvPr id="10" name="Picture 9" descr="A computer with icons and symbols&#10;&#10;Description automatically generated">
            <a:extLst>
              <a:ext uri="{FF2B5EF4-FFF2-40B4-BE49-F238E27FC236}">
                <a16:creationId xmlns:a16="http://schemas.microsoft.com/office/drawing/2014/main" id="{1DA37CE2-32E2-B927-031A-40BCFD1CC0E6}"/>
              </a:ext>
            </a:extLst>
          </p:cNvPr>
          <p:cNvPicPr>
            <a:picLocks noChangeAspect="1"/>
          </p:cNvPicPr>
          <p:nvPr/>
        </p:nvPicPr>
        <p:blipFill>
          <a:blip r:embed="rId3"/>
          <a:stretch>
            <a:fillRect/>
          </a:stretch>
        </p:blipFill>
        <p:spPr>
          <a:xfrm>
            <a:off x="8664311" y="1661104"/>
            <a:ext cx="2873037" cy="2402904"/>
          </a:xfrm>
          <a:prstGeom prst="rect">
            <a:avLst/>
          </a:prstGeom>
        </p:spPr>
      </p:pic>
    </p:spTree>
    <p:extLst>
      <p:ext uri="{BB962C8B-B14F-4D97-AF65-F5344CB8AC3E}">
        <p14:creationId xmlns:p14="http://schemas.microsoft.com/office/powerpoint/2010/main" val="3940011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E3E8-504E-CA44-3AAB-C842B7E05BE4}"/>
              </a:ext>
            </a:extLst>
          </p:cNvPr>
          <p:cNvSpPr>
            <a:spLocks noGrp="1"/>
          </p:cNvSpPr>
          <p:nvPr>
            <p:ph type="title"/>
          </p:nvPr>
        </p:nvSpPr>
        <p:spPr>
          <a:xfrm>
            <a:off x="924147" y="1496722"/>
            <a:ext cx="3856442" cy="1315881"/>
          </a:xfrm>
        </p:spPr>
        <p:txBody>
          <a:bodyPr>
            <a:normAutofit/>
          </a:bodyPr>
          <a:lstStyle/>
          <a:p>
            <a:r>
              <a:rPr lang="nl-NL" dirty="0">
                <a:solidFill>
                  <a:schemeClr val="tx1"/>
                </a:solidFill>
              </a:rPr>
              <a:t>Wat is SOLID?</a:t>
            </a:r>
          </a:p>
        </p:txBody>
      </p:sp>
      <p:sp>
        <p:nvSpPr>
          <p:cNvPr id="7" name="Content Placeholder 2">
            <a:extLst>
              <a:ext uri="{FF2B5EF4-FFF2-40B4-BE49-F238E27FC236}">
                <a16:creationId xmlns:a16="http://schemas.microsoft.com/office/drawing/2014/main" id="{BB99CDFA-7C79-939A-A654-3F752EC01359}"/>
              </a:ext>
            </a:extLst>
          </p:cNvPr>
          <p:cNvSpPr txBox="1">
            <a:spLocks/>
          </p:cNvSpPr>
          <p:nvPr/>
        </p:nvSpPr>
        <p:spPr>
          <a:xfrm>
            <a:off x="8139572" y="3493295"/>
            <a:ext cx="2481404" cy="397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Calibre Light" panose="020B0303030202060203"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Calibre Light" panose="020B0303030202060203"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Calibre Light" panose="020B0303030202060203"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600" b="0" i="0" dirty="0" err="1">
                <a:effectLst/>
                <a:latin typeface="+mj-lt"/>
              </a:rPr>
              <a:t>Dependency</a:t>
            </a:r>
            <a:r>
              <a:rPr lang="nl-NL" sz="1600" b="0" i="0" dirty="0">
                <a:effectLst/>
                <a:latin typeface="+mj-lt"/>
              </a:rPr>
              <a:t> </a:t>
            </a:r>
            <a:r>
              <a:rPr lang="nl-NL" sz="1600" b="0" i="0" dirty="0" err="1">
                <a:effectLst/>
                <a:latin typeface="+mj-lt"/>
              </a:rPr>
              <a:t>inversion</a:t>
            </a:r>
            <a:r>
              <a:rPr lang="nl-NL" sz="1600" b="0" i="0" dirty="0">
                <a:solidFill>
                  <a:schemeClr val="accent6"/>
                </a:solidFill>
                <a:effectLst/>
                <a:latin typeface="+mj-lt"/>
              </a:rPr>
              <a:t>.</a:t>
            </a:r>
            <a:endParaRPr lang="nl-NL" sz="1600" dirty="0">
              <a:solidFill>
                <a:schemeClr val="accent6"/>
              </a:solidFill>
              <a:latin typeface="+mj-lt"/>
            </a:endParaRPr>
          </a:p>
        </p:txBody>
      </p:sp>
      <p:sp>
        <p:nvSpPr>
          <p:cNvPr id="5" name="Content Placeholder 2">
            <a:extLst>
              <a:ext uri="{FF2B5EF4-FFF2-40B4-BE49-F238E27FC236}">
                <a16:creationId xmlns:a16="http://schemas.microsoft.com/office/drawing/2014/main" id="{436EA8B5-634E-D920-CC23-B980C5A014D2}"/>
              </a:ext>
            </a:extLst>
          </p:cNvPr>
          <p:cNvSpPr txBox="1">
            <a:spLocks/>
          </p:cNvSpPr>
          <p:nvPr/>
        </p:nvSpPr>
        <p:spPr>
          <a:xfrm>
            <a:off x="4591857" y="1334743"/>
            <a:ext cx="2703608" cy="397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Calibre Light" panose="020B0303030202060203"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Calibre Light" panose="020B0303030202060203"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Calibre Light" panose="020B0303030202060203"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nl-NL" sz="1600" b="0" i="0" dirty="0">
                <a:effectLst/>
                <a:latin typeface="+mj-lt"/>
              </a:rPr>
              <a:t>Single-</a:t>
            </a:r>
            <a:r>
              <a:rPr lang="nl-NL" sz="1600" b="0" i="0" dirty="0" err="1">
                <a:effectLst/>
                <a:latin typeface="+mj-lt"/>
              </a:rPr>
              <a:t>responsibility</a:t>
            </a:r>
            <a:r>
              <a:rPr lang="nl-NL" sz="1600" b="0" i="0" dirty="0">
                <a:solidFill>
                  <a:schemeClr val="accent6"/>
                </a:solidFill>
                <a:effectLst/>
                <a:latin typeface="+mj-lt"/>
              </a:rPr>
              <a:t>.</a:t>
            </a:r>
            <a:endParaRPr lang="nl-NL" sz="1600" dirty="0">
              <a:solidFill>
                <a:schemeClr val="accent6"/>
              </a:solidFill>
              <a:latin typeface="+mj-lt"/>
            </a:endParaRPr>
          </a:p>
        </p:txBody>
      </p:sp>
      <p:sp>
        <p:nvSpPr>
          <p:cNvPr id="16" name="Content Placeholder 2">
            <a:extLst>
              <a:ext uri="{FF2B5EF4-FFF2-40B4-BE49-F238E27FC236}">
                <a16:creationId xmlns:a16="http://schemas.microsoft.com/office/drawing/2014/main" id="{502BED17-7EF0-7766-B4FB-19708460507E}"/>
              </a:ext>
            </a:extLst>
          </p:cNvPr>
          <p:cNvSpPr txBox="1">
            <a:spLocks/>
          </p:cNvSpPr>
          <p:nvPr/>
        </p:nvSpPr>
        <p:spPr>
          <a:xfrm>
            <a:off x="8102636" y="1418613"/>
            <a:ext cx="2518340" cy="397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Calibre Light" panose="020B0303030202060203"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Calibre Light" panose="020B0303030202060203"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Calibre Light" panose="020B0303030202060203"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600" b="0" i="0" dirty="0">
                <a:effectLst/>
                <a:latin typeface="+mj-lt"/>
              </a:rPr>
              <a:t>Open-</a:t>
            </a:r>
            <a:r>
              <a:rPr lang="nl-NL" sz="1600" b="0" i="0" dirty="0" err="1">
                <a:effectLst/>
                <a:latin typeface="+mj-lt"/>
              </a:rPr>
              <a:t>closed</a:t>
            </a:r>
            <a:r>
              <a:rPr lang="nl-NL" sz="1600" b="0" i="0" dirty="0">
                <a:solidFill>
                  <a:schemeClr val="accent6"/>
                </a:solidFill>
                <a:effectLst/>
                <a:latin typeface="+mj-lt"/>
              </a:rPr>
              <a:t>.</a:t>
            </a:r>
            <a:endParaRPr lang="nl-NL" sz="1600" dirty="0">
              <a:solidFill>
                <a:schemeClr val="accent6"/>
              </a:solidFill>
              <a:latin typeface="+mj-lt"/>
            </a:endParaRPr>
          </a:p>
        </p:txBody>
      </p:sp>
      <p:sp>
        <p:nvSpPr>
          <p:cNvPr id="18" name="Content Placeholder 2">
            <a:extLst>
              <a:ext uri="{FF2B5EF4-FFF2-40B4-BE49-F238E27FC236}">
                <a16:creationId xmlns:a16="http://schemas.microsoft.com/office/drawing/2014/main" id="{3C1F293A-09BC-170D-EFE6-40A024A2DC9A}"/>
              </a:ext>
            </a:extLst>
          </p:cNvPr>
          <p:cNvSpPr txBox="1">
            <a:spLocks/>
          </p:cNvSpPr>
          <p:nvPr/>
        </p:nvSpPr>
        <p:spPr>
          <a:xfrm>
            <a:off x="924147" y="3497400"/>
            <a:ext cx="2574421" cy="2984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Calibre Light" panose="020B0303030202060203"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Calibre Light" panose="020B0303030202060203"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Calibre Light" panose="020B0303030202060203"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600" b="0" i="0" dirty="0" err="1">
                <a:effectLst/>
                <a:latin typeface="+mj-lt"/>
              </a:rPr>
              <a:t>Liskov</a:t>
            </a:r>
            <a:r>
              <a:rPr lang="nl-NL" sz="1600" b="0" i="0" dirty="0">
                <a:effectLst/>
                <a:latin typeface="+mj-lt"/>
              </a:rPr>
              <a:t> </a:t>
            </a:r>
            <a:r>
              <a:rPr lang="nl-NL" sz="1600" b="0" i="0" dirty="0" err="1">
                <a:effectLst/>
                <a:latin typeface="+mj-lt"/>
              </a:rPr>
              <a:t>substitution</a:t>
            </a:r>
            <a:r>
              <a:rPr lang="nl-NL" sz="1600" b="0" i="0" dirty="0">
                <a:solidFill>
                  <a:schemeClr val="accent6"/>
                </a:solidFill>
                <a:effectLst/>
                <a:latin typeface="+mj-lt"/>
              </a:rPr>
              <a:t>.</a:t>
            </a:r>
            <a:endParaRPr lang="nl-NL" sz="1600" dirty="0">
              <a:solidFill>
                <a:schemeClr val="accent6"/>
              </a:solidFill>
              <a:latin typeface="+mj-lt"/>
            </a:endParaRPr>
          </a:p>
        </p:txBody>
      </p:sp>
      <p:sp>
        <p:nvSpPr>
          <p:cNvPr id="4" name="Content Placeholder 2">
            <a:extLst>
              <a:ext uri="{FF2B5EF4-FFF2-40B4-BE49-F238E27FC236}">
                <a16:creationId xmlns:a16="http://schemas.microsoft.com/office/drawing/2014/main" id="{7C391D97-A4F9-EB76-406B-65C4D35F5BAF}"/>
              </a:ext>
            </a:extLst>
          </p:cNvPr>
          <p:cNvSpPr txBox="1">
            <a:spLocks/>
          </p:cNvSpPr>
          <p:nvPr/>
        </p:nvSpPr>
        <p:spPr>
          <a:xfrm>
            <a:off x="4591858" y="3493295"/>
            <a:ext cx="2470214" cy="3242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Calibre Light" panose="020B0303030202060203"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Calibre Light" panose="020B0303030202060203"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Calibre Light" panose="020B0303030202060203"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600" b="0" i="0" dirty="0">
                <a:effectLst/>
                <a:latin typeface="+mj-lt"/>
              </a:rPr>
              <a:t>Interface </a:t>
            </a:r>
            <a:r>
              <a:rPr lang="nl-NL" sz="1600" b="0" i="0" dirty="0" err="1">
                <a:effectLst/>
                <a:latin typeface="+mj-lt"/>
              </a:rPr>
              <a:t>segregation</a:t>
            </a:r>
            <a:r>
              <a:rPr lang="nl-NL" sz="1600" b="0" i="0" dirty="0">
                <a:solidFill>
                  <a:schemeClr val="accent6"/>
                </a:solidFill>
                <a:effectLst/>
                <a:latin typeface="+mj-lt"/>
              </a:rPr>
              <a:t>.</a:t>
            </a:r>
            <a:endParaRPr lang="nl-NL" sz="1600" dirty="0">
              <a:solidFill>
                <a:schemeClr val="accent6"/>
              </a:solidFill>
              <a:latin typeface="+mj-lt"/>
            </a:endParaRPr>
          </a:p>
        </p:txBody>
      </p:sp>
      <p:sp>
        <p:nvSpPr>
          <p:cNvPr id="6" name="Content Placeholder 2">
            <a:extLst>
              <a:ext uri="{FF2B5EF4-FFF2-40B4-BE49-F238E27FC236}">
                <a16:creationId xmlns:a16="http://schemas.microsoft.com/office/drawing/2014/main" id="{ED69971F-E553-C105-2CF2-A4349F1FF758}"/>
              </a:ext>
            </a:extLst>
          </p:cNvPr>
          <p:cNvSpPr txBox="1">
            <a:spLocks/>
          </p:cNvSpPr>
          <p:nvPr/>
        </p:nvSpPr>
        <p:spPr>
          <a:xfrm>
            <a:off x="8139572" y="3776488"/>
            <a:ext cx="3189549" cy="14068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Calibre Light" panose="020B0303030202060203"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Calibre Light" panose="020B0303030202060203"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Calibre Light" panose="020B0303030202060203"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nl-NL" sz="1050" b="0" i="0" dirty="0">
                <a:effectLst/>
                <a:latin typeface="+mn-lt"/>
              </a:rPr>
              <a:t>Een class of module zou niet moeten afhangen van implementaties maar van abstracties. Hierdoor de koppelingen van de modules/classes verminderd, en verhoog je de code onder houdbaarheid. Om aan dit principe te voldoen wordt er vaak gebruikgemaakt van </a:t>
            </a:r>
            <a:r>
              <a:rPr lang="nl-NL" sz="1050" b="0" i="0" dirty="0" err="1">
                <a:effectLst/>
                <a:latin typeface="+mn-lt"/>
              </a:rPr>
              <a:t>dependency</a:t>
            </a:r>
            <a:r>
              <a:rPr lang="nl-NL" sz="1050" b="0" i="0" dirty="0">
                <a:effectLst/>
                <a:latin typeface="+mn-lt"/>
              </a:rPr>
              <a:t> </a:t>
            </a:r>
            <a:r>
              <a:rPr lang="nl-NL" sz="1050" b="0" i="0" dirty="0" err="1">
                <a:effectLst/>
                <a:latin typeface="+mn-lt"/>
              </a:rPr>
              <a:t>injection</a:t>
            </a:r>
            <a:r>
              <a:rPr lang="nl-NL" sz="1050" b="0" i="0" dirty="0">
                <a:effectLst/>
                <a:latin typeface="+mn-lt"/>
              </a:rPr>
              <a:t>.</a:t>
            </a:r>
            <a:endParaRPr lang="nl-NL" sz="1200" dirty="0">
              <a:latin typeface="+mn-lt"/>
            </a:endParaRPr>
          </a:p>
        </p:txBody>
      </p:sp>
      <p:sp>
        <p:nvSpPr>
          <p:cNvPr id="10" name="Content Placeholder 2">
            <a:extLst>
              <a:ext uri="{FF2B5EF4-FFF2-40B4-BE49-F238E27FC236}">
                <a16:creationId xmlns:a16="http://schemas.microsoft.com/office/drawing/2014/main" id="{ACDCFCEA-7141-AFA6-F753-1BBB49583002}"/>
              </a:ext>
            </a:extLst>
          </p:cNvPr>
          <p:cNvSpPr txBox="1">
            <a:spLocks/>
          </p:cNvSpPr>
          <p:nvPr/>
        </p:nvSpPr>
        <p:spPr>
          <a:xfrm>
            <a:off x="4591858" y="1734558"/>
            <a:ext cx="3189549" cy="14068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Calibre Light" panose="020B0303030202060203"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Calibre Light" panose="020B0303030202060203"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Calibre Light" panose="020B0303030202060203"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nl-NL" sz="1050" b="0" i="0" dirty="0">
                <a:effectLst/>
                <a:latin typeface="+mn-lt"/>
              </a:rPr>
              <a:t>Dit betekent dat een class/module, maar 1 verantwoordelijkheid mag hebben. Als een class/module te veel verantwoordelijkheden heeft dan wordt het moeilijker om de code te begrijpen en aan te passen</a:t>
            </a:r>
            <a:endParaRPr lang="nl-NL" sz="1200" dirty="0">
              <a:latin typeface="+mn-lt"/>
            </a:endParaRPr>
          </a:p>
        </p:txBody>
      </p:sp>
      <p:sp>
        <p:nvSpPr>
          <p:cNvPr id="11" name="Content Placeholder 2">
            <a:extLst>
              <a:ext uri="{FF2B5EF4-FFF2-40B4-BE49-F238E27FC236}">
                <a16:creationId xmlns:a16="http://schemas.microsoft.com/office/drawing/2014/main" id="{B04468F5-7BF2-A8D7-F602-D753F5CF0E98}"/>
              </a:ext>
            </a:extLst>
          </p:cNvPr>
          <p:cNvSpPr txBox="1">
            <a:spLocks/>
          </p:cNvSpPr>
          <p:nvPr/>
        </p:nvSpPr>
        <p:spPr>
          <a:xfrm>
            <a:off x="8102636" y="1732009"/>
            <a:ext cx="3346482" cy="14068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Calibre Light" panose="020B0303030202060203"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Calibre Light" panose="020B0303030202060203"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Calibre Light" panose="020B0303030202060203"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nl-NL" sz="1050" dirty="0">
                <a:latin typeface="+mn-lt"/>
              </a:rPr>
              <a:t>Dit houdt in als class of functie of een andere software entiteit uitgebreid moet worden dat het wordt gedaan door middel van een extensie(open) in plaats van modificatie(</a:t>
            </a:r>
            <a:r>
              <a:rPr lang="nl-NL" sz="1050" dirty="0" err="1">
                <a:latin typeface="+mn-lt"/>
              </a:rPr>
              <a:t>closed</a:t>
            </a:r>
            <a:r>
              <a:rPr lang="nl-NL" sz="1050" dirty="0">
                <a:latin typeface="+mn-lt"/>
              </a:rPr>
              <a:t>). </a:t>
            </a:r>
          </a:p>
        </p:txBody>
      </p:sp>
      <p:sp>
        <p:nvSpPr>
          <p:cNvPr id="12" name="Content Placeholder 2">
            <a:extLst>
              <a:ext uri="{FF2B5EF4-FFF2-40B4-BE49-F238E27FC236}">
                <a16:creationId xmlns:a16="http://schemas.microsoft.com/office/drawing/2014/main" id="{86BA28BE-093E-D060-DB95-6365574DB613}"/>
              </a:ext>
            </a:extLst>
          </p:cNvPr>
          <p:cNvSpPr txBox="1">
            <a:spLocks/>
          </p:cNvSpPr>
          <p:nvPr/>
        </p:nvSpPr>
        <p:spPr>
          <a:xfrm>
            <a:off x="4591858" y="3780815"/>
            <a:ext cx="3189549" cy="14068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Calibre Light" panose="020B0303030202060203"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Calibre Light" panose="020B0303030202060203"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Calibre Light" panose="020B0303030202060203"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nl-NL" sz="1050" b="0" i="0" dirty="0">
                <a:effectLst/>
                <a:latin typeface="+mn-lt"/>
              </a:rPr>
              <a:t>Een interface moet alleen de methodes geven die nodig zijn voor de client. Geen client moet geforceerd zijn om methodes te implementeren waar die geen gebruik van maakt. Dit kan verminderd worden door meerdere kleinere interfaces te maken in plaats van een grote interface. Deze interfaces behandelen specifiekere </a:t>
            </a:r>
            <a:r>
              <a:rPr lang="nl-NL" sz="1050" b="0" i="0" dirty="0" err="1">
                <a:effectLst/>
                <a:latin typeface="+mn-lt"/>
              </a:rPr>
              <a:t>use</a:t>
            </a:r>
            <a:r>
              <a:rPr lang="nl-NL" sz="1050" b="0" i="0" dirty="0">
                <a:effectLst/>
                <a:latin typeface="+mn-lt"/>
              </a:rPr>
              <a:t>-cases in plaats van gegeneraliseerde </a:t>
            </a:r>
            <a:r>
              <a:rPr lang="nl-NL" sz="1050" b="0" i="0" dirty="0" err="1">
                <a:effectLst/>
                <a:latin typeface="+mn-lt"/>
              </a:rPr>
              <a:t>use</a:t>
            </a:r>
            <a:r>
              <a:rPr lang="nl-NL" sz="1050" b="0" i="0" dirty="0">
                <a:effectLst/>
                <a:latin typeface="+mn-lt"/>
              </a:rPr>
              <a:t>-cases.</a:t>
            </a:r>
            <a:endParaRPr lang="nl-NL" sz="1050" dirty="0">
              <a:latin typeface="+mn-lt"/>
            </a:endParaRPr>
          </a:p>
        </p:txBody>
      </p:sp>
      <p:sp>
        <p:nvSpPr>
          <p:cNvPr id="13" name="Content Placeholder 2">
            <a:extLst>
              <a:ext uri="{FF2B5EF4-FFF2-40B4-BE49-F238E27FC236}">
                <a16:creationId xmlns:a16="http://schemas.microsoft.com/office/drawing/2014/main" id="{1F38E647-374E-CBD6-FD7C-D5B738F8ED01}"/>
              </a:ext>
            </a:extLst>
          </p:cNvPr>
          <p:cNvSpPr txBox="1">
            <a:spLocks/>
          </p:cNvSpPr>
          <p:nvPr/>
        </p:nvSpPr>
        <p:spPr>
          <a:xfrm>
            <a:off x="924147" y="3776489"/>
            <a:ext cx="3189549" cy="14068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Calibre Light" panose="020B0303030202060203" pitchFamily="34" charset="0"/>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Calibre Light" panose="020B0303030202060203" pitchFamily="34" charset="0"/>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Calibre Light" panose="020B0303030202060203" pitchFamily="34" charset="0"/>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600" kern="1200">
                <a:solidFill>
                  <a:schemeClr val="tx1"/>
                </a:solidFill>
                <a:latin typeface="Calibre Light" panose="020B030303020206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nl-NL" sz="1050" dirty="0">
                <a:latin typeface="+mn-lt"/>
              </a:rPr>
              <a:t>Een class die afgeleid is van een super class zou moeten vervangen kunnen worden van een andere afgeleiden variant van die superclass. Dit moet gedaan kunnen worden zonder de validiteit (</a:t>
            </a:r>
            <a:r>
              <a:rPr lang="nl-NL" sz="1050" dirty="0" err="1">
                <a:latin typeface="+mn-lt"/>
              </a:rPr>
              <a:t>corectness</a:t>
            </a:r>
            <a:r>
              <a:rPr lang="nl-NL" sz="1050" dirty="0">
                <a:latin typeface="+mn-lt"/>
              </a:rPr>
              <a:t>) van het programma te beïnvloeden. </a:t>
            </a:r>
          </a:p>
        </p:txBody>
      </p:sp>
    </p:spTree>
    <p:extLst>
      <p:ext uri="{BB962C8B-B14F-4D97-AF65-F5344CB8AC3E}">
        <p14:creationId xmlns:p14="http://schemas.microsoft.com/office/powerpoint/2010/main" val="367577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E3E8-504E-CA44-3AAB-C842B7E05BE4}"/>
              </a:ext>
            </a:extLst>
          </p:cNvPr>
          <p:cNvSpPr>
            <a:spLocks noGrp="1"/>
          </p:cNvSpPr>
          <p:nvPr>
            <p:ph type="title"/>
          </p:nvPr>
        </p:nvSpPr>
        <p:spPr>
          <a:xfrm>
            <a:off x="749934" y="365125"/>
            <a:ext cx="10692132" cy="975537"/>
          </a:xfrm>
        </p:spPr>
        <p:txBody>
          <a:bodyPr/>
          <a:lstStyle/>
          <a:p>
            <a:r>
              <a:rPr lang="nl-NL" dirty="0">
                <a:solidFill>
                  <a:srgbClr val="520935"/>
                </a:solidFill>
                <a:latin typeface="Calibre Semibold"/>
              </a:rPr>
              <a:t>SOLID implementatie</a:t>
            </a:r>
            <a:endParaRPr lang="en-US" dirty="0"/>
          </a:p>
        </p:txBody>
      </p:sp>
      <p:sp>
        <p:nvSpPr>
          <p:cNvPr id="3" name="Content Placeholder 2">
            <a:extLst>
              <a:ext uri="{FF2B5EF4-FFF2-40B4-BE49-F238E27FC236}">
                <a16:creationId xmlns:a16="http://schemas.microsoft.com/office/drawing/2014/main" id="{1C1FDAFE-79BF-E53E-1517-AFA7A5E8B5D5}"/>
              </a:ext>
            </a:extLst>
          </p:cNvPr>
          <p:cNvSpPr>
            <a:spLocks noGrp="1"/>
          </p:cNvSpPr>
          <p:nvPr>
            <p:ph idx="4294967295"/>
          </p:nvPr>
        </p:nvSpPr>
        <p:spPr>
          <a:xfrm>
            <a:off x="749934" y="1294602"/>
            <a:ext cx="10692132" cy="4268796"/>
          </a:xfrm>
        </p:spPr>
        <p:txBody>
          <a:bodyPr vert="horz" lIns="91440" tIns="45720" rIns="91440" bIns="45720" rtlCol="0" anchor="t">
            <a:normAutofit/>
          </a:bodyPr>
          <a:lstStyle/>
          <a:p>
            <a:endParaRPr lang="nl-NL" sz="1400" b="1" dirty="0">
              <a:solidFill>
                <a:srgbClr val="520935"/>
              </a:solidFill>
              <a:latin typeface="Calibre Light"/>
            </a:endParaRPr>
          </a:p>
          <a:p>
            <a:r>
              <a:rPr lang="nl-NL" sz="1400" b="1" dirty="0">
                <a:solidFill>
                  <a:srgbClr val="520935"/>
                </a:solidFill>
                <a:latin typeface="Calibre Light"/>
              </a:rPr>
              <a:t>Controller</a:t>
            </a:r>
          </a:p>
          <a:p>
            <a:r>
              <a:rPr lang="nl-NL" sz="1400" b="1" dirty="0" err="1">
                <a:solidFill>
                  <a:srgbClr val="520935"/>
                </a:solidFill>
                <a:latin typeface="Calibre Light"/>
              </a:rPr>
              <a:t>DataHandler</a:t>
            </a:r>
            <a:endParaRPr lang="nl-NL" sz="1400" b="1" dirty="0">
              <a:solidFill>
                <a:srgbClr val="520935"/>
              </a:solidFill>
              <a:latin typeface="Calibre Light"/>
            </a:endParaRPr>
          </a:p>
          <a:p>
            <a:r>
              <a:rPr lang="nl-NL" sz="1400" b="1" dirty="0" err="1">
                <a:solidFill>
                  <a:srgbClr val="520935"/>
                </a:solidFill>
                <a:latin typeface="Calibre Light"/>
              </a:rPr>
              <a:t>Handlers</a:t>
            </a:r>
            <a:endParaRPr lang="nl-NL" sz="1400" b="1" dirty="0">
              <a:solidFill>
                <a:srgbClr val="520935"/>
              </a:solidFill>
              <a:latin typeface="Calibre Light"/>
            </a:endParaRPr>
          </a:p>
          <a:p>
            <a:r>
              <a:rPr lang="nl-NL" sz="1400" b="1" dirty="0" err="1">
                <a:solidFill>
                  <a:srgbClr val="520935"/>
                </a:solidFill>
                <a:latin typeface="Calibre Light"/>
              </a:rPr>
              <a:t>Repository</a:t>
            </a:r>
            <a:endParaRPr lang="nl-NL" sz="1400" b="1" dirty="0">
              <a:solidFill>
                <a:srgbClr val="520935"/>
              </a:solidFill>
              <a:latin typeface="Calibre Light"/>
            </a:endParaRPr>
          </a:p>
          <a:p>
            <a:r>
              <a:rPr lang="nl-NL" sz="1400" b="1" dirty="0">
                <a:solidFill>
                  <a:srgbClr val="520935"/>
                </a:solidFill>
                <a:latin typeface="Calibre Light"/>
              </a:rPr>
              <a:t>Database</a:t>
            </a:r>
          </a:p>
        </p:txBody>
      </p:sp>
      <p:pic>
        <p:nvPicPr>
          <p:cNvPr id="5" name="Picture 4" descr="A diagram of a company&#10;&#10;Description automatically generated">
            <a:extLst>
              <a:ext uri="{FF2B5EF4-FFF2-40B4-BE49-F238E27FC236}">
                <a16:creationId xmlns:a16="http://schemas.microsoft.com/office/drawing/2014/main" id="{4245EA2E-B0BF-49E9-5F33-1661E5E75063}"/>
              </a:ext>
            </a:extLst>
          </p:cNvPr>
          <p:cNvPicPr>
            <a:picLocks noChangeAspect="1"/>
          </p:cNvPicPr>
          <p:nvPr/>
        </p:nvPicPr>
        <p:blipFill>
          <a:blip r:embed="rId3"/>
          <a:stretch>
            <a:fillRect/>
          </a:stretch>
        </p:blipFill>
        <p:spPr>
          <a:xfrm>
            <a:off x="3921889" y="1340662"/>
            <a:ext cx="7149588" cy="3079366"/>
          </a:xfrm>
          <a:prstGeom prst="rect">
            <a:avLst/>
          </a:prstGeom>
        </p:spPr>
      </p:pic>
    </p:spTree>
    <p:extLst>
      <p:ext uri="{BB962C8B-B14F-4D97-AF65-F5344CB8AC3E}">
        <p14:creationId xmlns:p14="http://schemas.microsoft.com/office/powerpoint/2010/main" val="661112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E3E8-504E-CA44-3AAB-C842B7E05BE4}"/>
              </a:ext>
            </a:extLst>
          </p:cNvPr>
          <p:cNvSpPr>
            <a:spLocks noGrp="1"/>
          </p:cNvSpPr>
          <p:nvPr>
            <p:ph type="title"/>
          </p:nvPr>
        </p:nvSpPr>
        <p:spPr>
          <a:xfrm>
            <a:off x="749934" y="365125"/>
            <a:ext cx="10692132" cy="975537"/>
          </a:xfrm>
        </p:spPr>
        <p:txBody>
          <a:bodyPr/>
          <a:lstStyle/>
          <a:p>
            <a:r>
              <a:rPr lang="nl-NL" dirty="0">
                <a:solidFill>
                  <a:srgbClr val="520935"/>
                </a:solidFill>
                <a:latin typeface="Calibre Semibold"/>
              </a:rPr>
              <a:t>Waarom een nieuw CMS?</a:t>
            </a:r>
            <a:endParaRPr lang="en-US" dirty="0"/>
          </a:p>
        </p:txBody>
      </p:sp>
      <p:sp>
        <p:nvSpPr>
          <p:cNvPr id="3" name="Content Placeholder 2">
            <a:extLst>
              <a:ext uri="{FF2B5EF4-FFF2-40B4-BE49-F238E27FC236}">
                <a16:creationId xmlns:a16="http://schemas.microsoft.com/office/drawing/2014/main" id="{1C1FDAFE-79BF-E53E-1517-AFA7A5E8B5D5}"/>
              </a:ext>
            </a:extLst>
          </p:cNvPr>
          <p:cNvSpPr>
            <a:spLocks noGrp="1"/>
          </p:cNvSpPr>
          <p:nvPr>
            <p:ph idx="4294967295"/>
          </p:nvPr>
        </p:nvSpPr>
        <p:spPr>
          <a:xfrm>
            <a:off x="749934" y="1309511"/>
            <a:ext cx="10692132" cy="4268796"/>
          </a:xfrm>
        </p:spPr>
        <p:txBody>
          <a:bodyPr vert="horz" lIns="91440" tIns="45720" rIns="91440" bIns="45720" rtlCol="0" anchor="t">
            <a:normAutofit/>
          </a:bodyPr>
          <a:lstStyle/>
          <a:p>
            <a:r>
              <a:rPr lang="nl-NL" sz="1400" dirty="0">
                <a:solidFill>
                  <a:srgbClr val="520935"/>
                </a:solidFill>
                <a:latin typeface="Calibre Light"/>
              </a:rPr>
              <a:t>Complexe datastructuur</a:t>
            </a:r>
          </a:p>
          <a:p>
            <a:r>
              <a:rPr lang="nl-NL" sz="1400" dirty="0">
                <a:solidFill>
                  <a:srgbClr val="520935"/>
                </a:solidFill>
                <a:latin typeface="Calibre Light"/>
              </a:rPr>
              <a:t>Huidige code standaarden </a:t>
            </a:r>
          </a:p>
          <a:p>
            <a:r>
              <a:rPr lang="nl-NL" sz="1400" dirty="0">
                <a:solidFill>
                  <a:srgbClr val="520935"/>
                </a:solidFill>
                <a:latin typeface="Calibre Light"/>
              </a:rPr>
              <a:t>Gekoppeld systeem</a:t>
            </a:r>
          </a:p>
        </p:txBody>
      </p:sp>
    </p:spTree>
    <p:extLst>
      <p:ext uri="{BB962C8B-B14F-4D97-AF65-F5344CB8AC3E}">
        <p14:creationId xmlns:p14="http://schemas.microsoft.com/office/powerpoint/2010/main" val="869210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E3E8-504E-CA44-3AAB-C842B7E05BE4}"/>
              </a:ext>
            </a:extLst>
          </p:cNvPr>
          <p:cNvSpPr>
            <a:spLocks noGrp="1"/>
          </p:cNvSpPr>
          <p:nvPr>
            <p:ph type="title"/>
          </p:nvPr>
        </p:nvSpPr>
        <p:spPr>
          <a:xfrm>
            <a:off x="749934" y="365125"/>
            <a:ext cx="10692132" cy="975537"/>
          </a:xfrm>
        </p:spPr>
        <p:txBody>
          <a:bodyPr/>
          <a:lstStyle/>
          <a:p>
            <a:r>
              <a:rPr lang="nl-NL" dirty="0">
                <a:solidFill>
                  <a:srgbClr val="520935"/>
                </a:solidFill>
                <a:latin typeface="Calibre Semibold"/>
              </a:rPr>
              <a:t>Het nieuwe Datamodel</a:t>
            </a:r>
            <a:endParaRPr lang="en-US" dirty="0"/>
          </a:p>
        </p:txBody>
      </p:sp>
      <p:sp>
        <p:nvSpPr>
          <p:cNvPr id="3" name="Content Placeholder 2">
            <a:extLst>
              <a:ext uri="{FF2B5EF4-FFF2-40B4-BE49-F238E27FC236}">
                <a16:creationId xmlns:a16="http://schemas.microsoft.com/office/drawing/2014/main" id="{1C1FDAFE-79BF-E53E-1517-AFA7A5E8B5D5}"/>
              </a:ext>
            </a:extLst>
          </p:cNvPr>
          <p:cNvSpPr>
            <a:spLocks noGrp="1"/>
          </p:cNvSpPr>
          <p:nvPr>
            <p:ph idx="4294967295"/>
          </p:nvPr>
        </p:nvSpPr>
        <p:spPr>
          <a:xfrm>
            <a:off x="749934" y="1309511"/>
            <a:ext cx="10692132" cy="4268796"/>
          </a:xfrm>
        </p:spPr>
        <p:txBody>
          <a:bodyPr vert="horz" lIns="91440" tIns="45720" rIns="91440" bIns="45720" rtlCol="0" anchor="t">
            <a:normAutofit/>
          </a:bodyPr>
          <a:lstStyle/>
          <a:p>
            <a:r>
              <a:rPr lang="nl-NL" sz="1400" b="1" dirty="0">
                <a:solidFill>
                  <a:srgbClr val="520935"/>
                </a:solidFill>
                <a:latin typeface="Calibre Light"/>
              </a:rPr>
              <a:t>Fields</a:t>
            </a:r>
          </a:p>
          <a:p>
            <a:r>
              <a:rPr lang="nl-NL" sz="1400" b="1" dirty="0">
                <a:solidFill>
                  <a:srgbClr val="520935"/>
                </a:solidFill>
                <a:latin typeface="Calibre Light"/>
              </a:rPr>
              <a:t>Items</a:t>
            </a:r>
          </a:p>
        </p:txBody>
      </p:sp>
    </p:spTree>
    <p:extLst>
      <p:ext uri="{BB962C8B-B14F-4D97-AF65-F5344CB8AC3E}">
        <p14:creationId xmlns:p14="http://schemas.microsoft.com/office/powerpoint/2010/main" val="1135690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E3E8-504E-CA44-3AAB-C842B7E05BE4}"/>
              </a:ext>
            </a:extLst>
          </p:cNvPr>
          <p:cNvSpPr>
            <a:spLocks noGrp="1"/>
          </p:cNvSpPr>
          <p:nvPr>
            <p:ph type="title"/>
          </p:nvPr>
        </p:nvSpPr>
        <p:spPr>
          <a:xfrm>
            <a:off x="749934" y="365125"/>
            <a:ext cx="10692132" cy="975537"/>
          </a:xfrm>
        </p:spPr>
        <p:txBody>
          <a:bodyPr/>
          <a:lstStyle/>
          <a:p>
            <a:r>
              <a:rPr lang="nl-NL" dirty="0">
                <a:solidFill>
                  <a:srgbClr val="520935"/>
                </a:solidFill>
                <a:latin typeface="Calibre Semibold"/>
              </a:rPr>
              <a:t>Het nieuwe Datamodel (Fields)</a:t>
            </a:r>
            <a:endParaRPr lang="en-US" dirty="0"/>
          </a:p>
        </p:txBody>
      </p:sp>
      <p:sp>
        <p:nvSpPr>
          <p:cNvPr id="3" name="Content Placeholder 2">
            <a:extLst>
              <a:ext uri="{FF2B5EF4-FFF2-40B4-BE49-F238E27FC236}">
                <a16:creationId xmlns:a16="http://schemas.microsoft.com/office/drawing/2014/main" id="{1C1FDAFE-79BF-E53E-1517-AFA7A5E8B5D5}"/>
              </a:ext>
            </a:extLst>
          </p:cNvPr>
          <p:cNvSpPr>
            <a:spLocks noGrp="1"/>
          </p:cNvSpPr>
          <p:nvPr>
            <p:ph idx="4294967295"/>
          </p:nvPr>
        </p:nvSpPr>
        <p:spPr>
          <a:xfrm>
            <a:off x="756512" y="1309511"/>
            <a:ext cx="10692132" cy="4268796"/>
          </a:xfrm>
        </p:spPr>
        <p:txBody>
          <a:bodyPr vert="horz" lIns="91440" tIns="45720" rIns="91440" bIns="45720" rtlCol="0" anchor="t">
            <a:normAutofit/>
          </a:bodyPr>
          <a:lstStyle/>
          <a:p>
            <a:r>
              <a:rPr lang="nl-NL" sz="1400" b="1" dirty="0">
                <a:solidFill>
                  <a:srgbClr val="520935"/>
                </a:solidFill>
                <a:latin typeface="Calibre Light"/>
              </a:rPr>
              <a:t>Laagste data niveau</a:t>
            </a:r>
          </a:p>
          <a:p>
            <a:endParaRPr lang="nl-NL" sz="1400" b="1" dirty="0">
              <a:solidFill>
                <a:srgbClr val="520935"/>
              </a:solidFill>
              <a:latin typeface="Calibre Light"/>
            </a:endParaRPr>
          </a:p>
        </p:txBody>
      </p:sp>
      <p:pic>
        <p:nvPicPr>
          <p:cNvPr id="5" name="Picture 4">
            <a:extLst>
              <a:ext uri="{FF2B5EF4-FFF2-40B4-BE49-F238E27FC236}">
                <a16:creationId xmlns:a16="http://schemas.microsoft.com/office/drawing/2014/main" id="{FDFFF371-B98A-CDAA-C77E-2CC27754B056}"/>
              </a:ext>
            </a:extLst>
          </p:cNvPr>
          <p:cNvPicPr>
            <a:picLocks noChangeAspect="1"/>
          </p:cNvPicPr>
          <p:nvPr/>
        </p:nvPicPr>
        <p:blipFill>
          <a:blip r:embed="rId3"/>
          <a:stretch>
            <a:fillRect/>
          </a:stretch>
        </p:blipFill>
        <p:spPr>
          <a:xfrm>
            <a:off x="2844075" y="1967011"/>
            <a:ext cx="8591413" cy="636074"/>
          </a:xfrm>
          <a:prstGeom prst="rect">
            <a:avLst/>
          </a:prstGeom>
        </p:spPr>
      </p:pic>
    </p:spTree>
    <p:extLst>
      <p:ext uri="{BB962C8B-B14F-4D97-AF65-F5344CB8AC3E}">
        <p14:creationId xmlns:p14="http://schemas.microsoft.com/office/powerpoint/2010/main" val="2690048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E3E8-504E-CA44-3AAB-C842B7E05BE4}"/>
              </a:ext>
            </a:extLst>
          </p:cNvPr>
          <p:cNvSpPr>
            <a:spLocks noGrp="1"/>
          </p:cNvSpPr>
          <p:nvPr>
            <p:ph type="title"/>
          </p:nvPr>
        </p:nvSpPr>
        <p:spPr>
          <a:xfrm>
            <a:off x="749934" y="365125"/>
            <a:ext cx="10692132" cy="975537"/>
          </a:xfrm>
        </p:spPr>
        <p:txBody>
          <a:bodyPr/>
          <a:lstStyle/>
          <a:p>
            <a:r>
              <a:rPr lang="nl-NL" dirty="0">
                <a:solidFill>
                  <a:srgbClr val="520935"/>
                </a:solidFill>
                <a:latin typeface="Calibre Semibold"/>
              </a:rPr>
              <a:t>Het nieuwe Datamodel (Items)</a:t>
            </a:r>
            <a:endParaRPr lang="en-US" dirty="0"/>
          </a:p>
        </p:txBody>
      </p:sp>
      <p:sp>
        <p:nvSpPr>
          <p:cNvPr id="3" name="Content Placeholder 2">
            <a:extLst>
              <a:ext uri="{FF2B5EF4-FFF2-40B4-BE49-F238E27FC236}">
                <a16:creationId xmlns:a16="http://schemas.microsoft.com/office/drawing/2014/main" id="{1C1FDAFE-79BF-E53E-1517-AFA7A5E8B5D5}"/>
              </a:ext>
            </a:extLst>
          </p:cNvPr>
          <p:cNvSpPr>
            <a:spLocks noGrp="1"/>
          </p:cNvSpPr>
          <p:nvPr>
            <p:ph idx="4294967295"/>
          </p:nvPr>
        </p:nvSpPr>
        <p:spPr>
          <a:xfrm>
            <a:off x="756512" y="1309511"/>
            <a:ext cx="10692132" cy="4268796"/>
          </a:xfrm>
        </p:spPr>
        <p:txBody>
          <a:bodyPr vert="horz" lIns="91440" tIns="45720" rIns="91440" bIns="45720" rtlCol="0" anchor="t">
            <a:normAutofit/>
          </a:bodyPr>
          <a:lstStyle/>
          <a:p>
            <a:r>
              <a:rPr lang="nl-NL" sz="1400" b="1" dirty="0">
                <a:solidFill>
                  <a:srgbClr val="520935"/>
                </a:solidFill>
                <a:latin typeface="Calibre Light"/>
              </a:rPr>
              <a:t>Verzameling van fields</a:t>
            </a:r>
          </a:p>
          <a:p>
            <a:r>
              <a:rPr lang="nl-NL" sz="1400" b="1" dirty="0" err="1">
                <a:solidFill>
                  <a:srgbClr val="520935"/>
                </a:solidFill>
                <a:latin typeface="Calibre Light"/>
              </a:rPr>
              <a:t>Containerisatie</a:t>
            </a:r>
            <a:endParaRPr lang="nl-NL" sz="1400" b="1" dirty="0">
              <a:solidFill>
                <a:srgbClr val="520935"/>
              </a:solidFill>
              <a:latin typeface="Calibre Light"/>
            </a:endParaRPr>
          </a:p>
          <a:p>
            <a:r>
              <a:rPr lang="nl-NL" sz="1400" b="1" dirty="0">
                <a:solidFill>
                  <a:srgbClr val="520935"/>
                </a:solidFill>
                <a:latin typeface="Calibre Light"/>
              </a:rPr>
              <a:t>Items kunnen items bevatten</a:t>
            </a:r>
          </a:p>
          <a:p>
            <a:endParaRPr lang="nl-NL" sz="1400" b="1" dirty="0">
              <a:solidFill>
                <a:srgbClr val="520935"/>
              </a:solidFill>
              <a:latin typeface="Calibre Light"/>
            </a:endParaRPr>
          </a:p>
        </p:txBody>
      </p:sp>
      <p:pic>
        <p:nvPicPr>
          <p:cNvPr id="10" name="Picture 9" descr="A close-up of a white sign&#10;&#10;Description automatically generated">
            <a:extLst>
              <a:ext uri="{FF2B5EF4-FFF2-40B4-BE49-F238E27FC236}">
                <a16:creationId xmlns:a16="http://schemas.microsoft.com/office/drawing/2014/main" id="{5D2A27ED-C0F5-A8FA-514C-CDD7C7E7A337}"/>
              </a:ext>
            </a:extLst>
          </p:cNvPr>
          <p:cNvPicPr>
            <a:picLocks noChangeAspect="1"/>
          </p:cNvPicPr>
          <p:nvPr/>
        </p:nvPicPr>
        <p:blipFill>
          <a:blip r:embed="rId3"/>
          <a:stretch>
            <a:fillRect/>
          </a:stretch>
        </p:blipFill>
        <p:spPr>
          <a:xfrm>
            <a:off x="756512" y="2497117"/>
            <a:ext cx="8755873" cy="1924734"/>
          </a:xfrm>
          <a:prstGeom prst="rect">
            <a:avLst/>
          </a:prstGeom>
        </p:spPr>
      </p:pic>
    </p:spTree>
    <p:extLst>
      <p:ext uri="{BB962C8B-B14F-4D97-AF65-F5344CB8AC3E}">
        <p14:creationId xmlns:p14="http://schemas.microsoft.com/office/powerpoint/2010/main" val="221716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E3E8-504E-CA44-3AAB-C842B7E05BE4}"/>
              </a:ext>
            </a:extLst>
          </p:cNvPr>
          <p:cNvSpPr>
            <a:spLocks noGrp="1"/>
          </p:cNvSpPr>
          <p:nvPr>
            <p:ph type="title"/>
          </p:nvPr>
        </p:nvSpPr>
        <p:spPr>
          <a:xfrm>
            <a:off x="749934" y="365125"/>
            <a:ext cx="10692132" cy="975537"/>
          </a:xfrm>
        </p:spPr>
        <p:txBody>
          <a:bodyPr/>
          <a:lstStyle/>
          <a:p>
            <a:r>
              <a:rPr lang="nl-NL" dirty="0">
                <a:solidFill>
                  <a:srgbClr val="520935"/>
                </a:solidFill>
                <a:latin typeface="Calibre Semibold"/>
              </a:rPr>
              <a:t>Het nieuwe Datamodel (class diagram)</a:t>
            </a:r>
            <a:endParaRPr lang="en-US" dirty="0"/>
          </a:p>
        </p:txBody>
      </p:sp>
      <p:sp>
        <p:nvSpPr>
          <p:cNvPr id="3" name="Content Placeholder 2">
            <a:extLst>
              <a:ext uri="{FF2B5EF4-FFF2-40B4-BE49-F238E27FC236}">
                <a16:creationId xmlns:a16="http://schemas.microsoft.com/office/drawing/2014/main" id="{1C1FDAFE-79BF-E53E-1517-AFA7A5E8B5D5}"/>
              </a:ext>
            </a:extLst>
          </p:cNvPr>
          <p:cNvSpPr>
            <a:spLocks noGrp="1"/>
          </p:cNvSpPr>
          <p:nvPr>
            <p:ph idx="4294967295"/>
          </p:nvPr>
        </p:nvSpPr>
        <p:spPr>
          <a:xfrm>
            <a:off x="749934" y="1294602"/>
            <a:ext cx="10692132" cy="4268796"/>
          </a:xfrm>
        </p:spPr>
        <p:txBody>
          <a:bodyPr vert="horz" lIns="91440" tIns="45720" rIns="91440" bIns="45720" rtlCol="0" anchor="t">
            <a:normAutofit/>
          </a:bodyPr>
          <a:lstStyle/>
          <a:p>
            <a:r>
              <a:rPr lang="nl-NL" sz="1400" b="1" dirty="0">
                <a:solidFill>
                  <a:srgbClr val="520935"/>
                </a:solidFill>
                <a:latin typeface="Calibre Light"/>
              </a:rPr>
              <a:t>Definities</a:t>
            </a:r>
          </a:p>
          <a:p>
            <a:r>
              <a:rPr lang="nl-NL" sz="1400" b="1" dirty="0">
                <a:solidFill>
                  <a:srgbClr val="520935"/>
                </a:solidFill>
                <a:latin typeface="Calibre Light"/>
              </a:rPr>
              <a:t>Implementatie </a:t>
            </a:r>
            <a:r>
              <a:rPr lang="nl-NL" sz="1400" b="1" i="1" u="sng" dirty="0">
                <a:solidFill>
                  <a:srgbClr val="520935"/>
                </a:solidFill>
                <a:latin typeface="Calibre Light"/>
              </a:rPr>
              <a:t>Content</a:t>
            </a:r>
          </a:p>
          <a:p>
            <a:r>
              <a:rPr lang="nl-NL" sz="1400" b="1" dirty="0" err="1">
                <a:solidFill>
                  <a:srgbClr val="520935"/>
                </a:solidFill>
                <a:latin typeface="Calibre Light"/>
              </a:rPr>
              <a:t>MultiLingual</a:t>
            </a:r>
            <a:endParaRPr lang="nl-NL" sz="1400" b="1" dirty="0">
              <a:solidFill>
                <a:srgbClr val="520935"/>
              </a:solidFill>
              <a:latin typeface="Calibre Light"/>
            </a:endParaRPr>
          </a:p>
          <a:p>
            <a:endParaRPr lang="nl-NL" sz="1400" b="1" dirty="0">
              <a:solidFill>
                <a:srgbClr val="520935"/>
              </a:solidFill>
              <a:latin typeface="Calibre Light"/>
            </a:endParaRPr>
          </a:p>
          <a:p>
            <a:endParaRPr lang="nl-NL" sz="1400" b="1" dirty="0">
              <a:solidFill>
                <a:srgbClr val="520935"/>
              </a:solidFill>
              <a:latin typeface="Calibre Light"/>
            </a:endParaRPr>
          </a:p>
        </p:txBody>
      </p:sp>
      <p:pic>
        <p:nvPicPr>
          <p:cNvPr id="8" name="Picture 7" descr="A screenshot of a computer program&#10;&#10;Description automatically generated">
            <a:extLst>
              <a:ext uri="{FF2B5EF4-FFF2-40B4-BE49-F238E27FC236}">
                <a16:creationId xmlns:a16="http://schemas.microsoft.com/office/drawing/2014/main" id="{BB50C9B8-1360-B09F-B6AA-95C69365CEFD}"/>
              </a:ext>
            </a:extLst>
          </p:cNvPr>
          <p:cNvPicPr>
            <a:picLocks noChangeAspect="1"/>
          </p:cNvPicPr>
          <p:nvPr/>
        </p:nvPicPr>
        <p:blipFill>
          <a:blip r:embed="rId3"/>
          <a:stretch>
            <a:fillRect/>
          </a:stretch>
        </p:blipFill>
        <p:spPr>
          <a:xfrm>
            <a:off x="7068852" y="1191665"/>
            <a:ext cx="3168666" cy="447467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E5D6CC9-A05D-A796-7D28-46EDB920367C}"/>
              </a:ext>
            </a:extLst>
          </p:cNvPr>
          <p:cNvPicPr>
            <a:picLocks noChangeAspect="1"/>
          </p:cNvPicPr>
          <p:nvPr/>
        </p:nvPicPr>
        <p:blipFill>
          <a:blip r:embed="rId4"/>
          <a:stretch>
            <a:fillRect/>
          </a:stretch>
        </p:blipFill>
        <p:spPr>
          <a:xfrm>
            <a:off x="1088099" y="2696063"/>
            <a:ext cx="5569260" cy="2970272"/>
          </a:xfrm>
          <a:prstGeom prst="rect">
            <a:avLst/>
          </a:prstGeom>
        </p:spPr>
      </p:pic>
    </p:spTree>
    <p:extLst>
      <p:ext uri="{BB962C8B-B14F-4D97-AF65-F5344CB8AC3E}">
        <p14:creationId xmlns:p14="http://schemas.microsoft.com/office/powerpoint/2010/main" val="1873388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E3E8-504E-CA44-3AAB-C842B7E05BE4}"/>
              </a:ext>
            </a:extLst>
          </p:cNvPr>
          <p:cNvSpPr>
            <a:spLocks noGrp="1"/>
          </p:cNvSpPr>
          <p:nvPr>
            <p:ph type="title"/>
          </p:nvPr>
        </p:nvSpPr>
        <p:spPr>
          <a:xfrm>
            <a:off x="749934" y="365125"/>
            <a:ext cx="10692132" cy="975537"/>
          </a:xfrm>
        </p:spPr>
        <p:txBody>
          <a:bodyPr/>
          <a:lstStyle/>
          <a:p>
            <a:r>
              <a:rPr lang="nl-NL" dirty="0" err="1">
                <a:solidFill>
                  <a:srgbClr val="520935"/>
                </a:solidFill>
                <a:latin typeface="Calibre Semibold"/>
              </a:rPr>
              <a:t>Rendering</a:t>
            </a:r>
            <a:r>
              <a:rPr lang="nl-NL" dirty="0">
                <a:solidFill>
                  <a:srgbClr val="520935"/>
                </a:solidFill>
                <a:latin typeface="Calibre Semibold"/>
              </a:rPr>
              <a:t> van het datamodel</a:t>
            </a:r>
            <a:endParaRPr lang="en-US" dirty="0"/>
          </a:p>
        </p:txBody>
      </p:sp>
      <p:sp>
        <p:nvSpPr>
          <p:cNvPr id="3" name="Content Placeholder 2">
            <a:extLst>
              <a:ext uri="{FF2B5EF4-FFF2-40B4-BE49-F238E27FC236}">
                <a16:creationId xmlns:a16="http://schemas.microsoft.com/office/drawing/2014/main" id="{1C1FDAFE-79BF-E53E-1517-AFA7A5E8B5D5}"/>
              </a:ext>
            </a:extLst>
          </p:cNvPr>
          <p:cNvSpPr>
            <a:spLocks noGrp="1"/>
          </p:cNvSpPr>
          <p:nvPr>
            <p:ph idx="4294967295"/>
          </p:nvPr>
        </p:nvSpPr>
        <p:spPr>
          <a:xfrm>
            <a:off x="749934" y="1294602"/>
            <a:ext cx="10692132" cy="4268796"/>
          </a:xfrm>
        </p:spPr>
        <p:txBody>
          <a:bodyPr vert="horz" lIns="91440" tIns="45720" rIns="91440" bIns="45720" rtlCol="0" anchor="t">
            <a:normAutofit/>
          </a:bodyPr>
          <a:lstStyle/>
          <a:p>
            <a:r>
              <a:rPr lang="nl-NL" sz="1400" b="1" dirty="0">
                <a:solidFill>
                  <a:srgbClr val="520935"/>
                </a:solidFill>
                <a:latin typeface="Calibre Light"/>
              </a:rPr>
              <a:t>2 Type componenten</a:t>
            </a:r>
          </a:p>
          <a:p>
            <a:pPr lvl="1"/>
            <a:r>
              <a:rPr lang="nl-NL" sz="1000" b="1" dirty="0">
                <a:solidFill>
                  <a:srgbClr val="520935"/>
                </a:solidFill>
                <a:latin typeface="Calibre Light"/>
              </a:rPr>
              <a:t>Implementatie component</a:t>
            </a:r>
          </a:p>
          <a:p>
            <a:pPr lvl="1"/>
            <a:r>
              <a:rPr lang="nl-NL" sz="1000" b="1" dirty="0">
                <a:solidFill>
                  <a:srgbClr val="520935"/>
                </a:solidFill>
                <a:latin typeface="Calibre Light"/>
              </a:rPr>
              <a:t>Container</a:t>
            </a:r>
          </a:p>
          <a:p>
            <a:endParaRPr lang="nl-NL" sz="1400" b="1" dirty="0">
              <a:solidFill>
                <a:srgbClr val="520935"/>
              </a:solidFill>
              <a:latin typeface="Calibre Light"/>
            </a:endParaRPr>
          </a:p>
          <a:p>
            <a:pPr marL="0" indent="0">
              <a:buNone/>
            </a:pPr>
            <a:endParaRPr lang="nl-NL" sz="1400" b="1" dirty="0">
              <a:solidFill>
                <a:srgbClr val="520935"/>
              </a:solidFill>
              <a:latin typeface="Calibre Light"/>
            </a:endParaRPr>
          </a:p>
        </p:txBody>
      </p:sp>
      <p:pic>
        <p:nvPicPr>
          <p:cNvPr id="5" name="Picture 4" descr="A close-up of a strategy&#10;&#10;Description automatically generated">
            <a:extLst>
              <a:ext uri="{FF2B5EF4-FFF2-40B4-BE49-F238E27FC236}">
                <a16:creationId xmlns:a16="http://schemas.microsoft.com/office/drawing/2014/main" id="{D8B15ACA-1591-C034-E8A5-56E05E7DAB9B}"/>
              </a:ext>
            </a:extLst>
          </p:cNvPr>
          <p:cNvPicPr>
            <a:picLocks noChangeAspect="1"/>
          </p:cNvPicPr>
          <p:nvPr/>
        </p:nvPicPr>
        <p:blipFill>
          <a:blip r:embed="rId3"/>
          <a:stretch>
            <a:fillRect/>
          </a:stretch>
        </p:blipFill>
        <p:spPr>
          <a:xfrm>
            <a:off x="6335014" y="1524186"/>
            <a:ext cx="4300573" cy="158798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E0A25EB-FDC4-9C35-F14A-3C80711D2D3D}"/>
              </a:ext>
            </a:extLst>
          </p:cNvPr>
          <p:cNvPicPr>
            <a:picLocks noChangeAspect="1"/>
          </p:cNvPicPr>
          <p:nvPr/>
        </p:nvPicPr>
        <p:blipFill>
          <a:blip r:embed="rId4"/>
          <a:stretch>
            <a:fillRect/>
          </a:stretch>
        </p:blipFill>
        <p:spPr>
          <a:xfrm>
            <a:off x="2154504" y="3377451"/>
            <a:ext cx="8481083" cy="1847976"/>
          </a:xfrm>
          <a:prstGeom prst="rect">
            <a:avLst/>
          </a:prstGeom>
        </p:spPr>
      </p:pic>
    </p:spTree>
    <p:extLst>
      <p:ext uri="{BB962C8B-B14F-4D97-AF65-F5344CB8AC3E}">
        <p14:creationId xmlns:p14="http://schemas.microsoft.com/office/powerpoint/2010/main" val="3226530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E3E8-504E-CA44-3AAB-C842B7E05BE4}"/>
              </a:ext>
            </a:extLst>
          </p:cNvPr>
          <p:cNvSpPr>
            <a:spLocks noGrp="1"/>
          </p:cNvSpPr>
          <p:nvPr>
            <p:ph type="title"/>
          </p:nvPr>
        </p:nvSpPr>
        <p:spPr>
          <a:xfrm>
            <a:off x="749934" y="365125"/>
            <a:ext cx="10692132" cy="975537"/>
          </a:xfrm>
        </p:spPr>
        <p:txBody>
          <a:bodyPr/>
          <a:lstStyle/>
          <a:p>
            <a:r>
              <a:rPr lang="nl-NL" dirty="0" err="1">
                <a:solidFill>
                  <a:srgbClr val="520935"/>
                </a:solidFill>
                <a:latin typeface="Calibre Semibold"/>
              </a:rPr>
              <a:t>Rendering</a:t>
            </a:r>
            <a:r>
              <a:rPr lang="nl-NL" dirty="0">
                <a:solidFill>
                  <a:srgbClr val="520935"/>
                </a:solidFill>
                <a:latin typeface="Calibre Semibold"/>
              </a:rPr>
              <a:t> van datamodel (visualisatie datastructuur)</a:t>
            </a:r>
            <a:endParaRPr lang="en-US" dirty="0"/>
          </a:p>
        </p:txBody>
      </p:sp>
      <p:sp>
        <p:nvSpPr>
          <p:cNvPr id="3" name="Content Placeholder 2">
            <a:extLst>
              <a:ext uri="{FF2B5EF4-FFF2-40B4-BE49-F238E27FC236}">
                <a16:creationId xmlns:a16="http://schemas.microsoft.com/office/drawing/2014/main" id="{1C1FDAFE-79BF-E53E-1517-AFA7A5E8B5D5}"/>
              </a:ext>
            </a:extLst>
          </p:cNvPr>
          <p:cNvSpPr>
            <a:spLocks noGrp="1"/>
          </p:cNvSpPr>
          <p:nvPr>
            <p:ph idx="4294967295"/>
          </p:nvPr>
        </p:nvSpPr>
        <p:spPr>
          <a:xfrm>
            <a:off x="749934" y="1294602"/>
            <a:ext cx="10692132" cy="4268796"/>
          </a:xfrm>
        </p:spPr>
        <p:txBody>
          <a:bodyPr vert="horz" lIns="91440" tIns="45720" rIns="91440" bIns="45720" rtlCol="0" anchor="t">
            <a:normAutofit/>
          </a:bodyPr>
          <a:lstStyle/>
          <a:p>
            <a:endParaRPr lang="nl-NL" sz="1400" b="1" dirty="0">
              <a:solidFill>
                <a:srgbClr val="520935"/>
              </a:solidFill>
              <a:latin typeface="Calibre Light"/>
            </a:endParaRPr>
          </a:p>
          <a:p>
            <a:endParaRPr lang="nl-NL" sz="1400" b="1" dirty="0">
              <a:solidFill>
                <a:srgbClr val="520935"/>
              </a:solidFill>
              <a:latin typeface="Calibre Light"/>
            </a:endParaRPr>
          </a:p>
        </p:txBody>
      </p:sp>
      <p:pic>
        <p:nvPicPr>
          <p:cNvPr id="7" name="Picture 6" descr="A diagram of a company&#10;&#10;Description automatically generated">
            <a:extLst>
              <a:ext uri="{FF2B5EF4-FFF2-40B4-BE49-F238E27FC236}">
                <a16:creationId xmlns:a16="http://schemas.microsoft.com/office/drawing/2014/main" id="{B6E6C858-A249-8B13-9480-47F8BA1A33D1}"/>
              </a:ext>
            </a:extLst>
          </p:cNvPr>
          <p:cNvPicPr>
            <a:picLocks noChangeAspect="1"/>
          </p:cNvPicPr>
          <p:nvPr/>
        </p:nvPicPr>
        <p:blipFill>
          <a:blip r:embed="rId3"/>
          <a:stretch>
            <a:fillRect/>
          </a:stretch>
        </p:blipFill>
        <p:spPr>
          <a:xfrm>
            <a:off x="4531833" y="1340662"/>
            <a:ext cx="3128333" cy="4452736"/>
          </a:xfrm>
          <a:prstGeom prst="rect">
            <a:avLst/>
          </a:prstGeom>
        </p:spPr>
      </p:pic>
    </p:spTree>
    <p:extLst>
      <p:ext uri="{BB962C8B-B14F-4D97-AF65-F5344CB8AC3E}">
        <p14:creationId xmlns:p14="http://schemas.microsoft.com/office/powerpoint/2010/main" val="3370234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E3E8-504E-CA44-3AAB-C842B7E05BE4}"/>
              </a:ext>
            </a:extLst>
          </p:cNvPr>
          <p:cNvSpPr>
            <a:spLocks noGrp="1"/>
          </p:cNvSpPr>
          <p:nvPr>
            <p:ph type="title"/>
          </p:nvPr>
        </p:nvSpPr>
        <p:spPr>
          <a:xfrm>
            <a:off x="749934" y="365125"/>
            <a:ext cx="10692132" cy="975537"/>
          </a:xfrm>
        </p:spPr>
        <p:txBody>
          <a:bodyPr/>
          <a:lstStyle/>
          <a:p>
            <a:r>
              <a:rPr lang="nl-NL" dirty="0">
                <a:solidFill>
                  <a:srgbClr val="520935"/>
                </a:solidFill>
                <a:latin typeface="Calibre Semibold"/>
              </a:rPr>
              <a:t>Softwarearchitectuur</a:t>
            </a:r>
            <a:endParaRPr lang="en-US" dirty="0"/>
          </a:p>
        </p:txBody>
      </p:sp>
      <p:sp>
        <p:nvSpPr>
          <p:cNvPr id="3" name="Content Placeholder 2">
            <a:extLst>
              <a:ext uri="{FF2B5EF4-FFF2-40B4-BE49-F238E27FC236}">
                <a16:creationId xmlns:a16="http://schemas.microsoft.com/office/drawing/2014/main" id="{1C1FDAFE-79BF-E53E-1517-AFA7A5E8B5D5}"/>
              </a:ext>
            </a:extLst>
          </p:cNvPr>
          <p:cNvSpPr>
            <a:spLocks noGrp="1"/>
          </p:cNvSpPr>
          <p:nvPr>
            <p:ph idx="4294967295"/>
          </p:nvPr>
        </p:nvSpPr>
        <p:spPr>
          <a:xfrm>
            <a:off x="749934" y="1294602"/>
            <a:ext cx="10692132" cy="4268796"/>
          </a:xfrm>
        </p:spPr>
        <p:txBody>
          <a:bodyPr vert="horz" lIns="91440" tIns="45720" rIns="91440" bIns="45720" rtlCol="0" anchor="t">
            <a:normAutofit/>
          </a:bodyPr>
          <a:lstStyle/>
          <a:p>
            <a:endParaRPr lang="nl-NL" sz="1400" b="1" dirty="0">
              <a:solidFill>
                <a:srgbClr val="520935"/>
              </a:solidFill>
              <a:latin typeface="Calibre Light"/>
            </a:endParaRPr>
          </a:p>
          <a:p>
            <a:r>
              <a:rPr lang="nl-NL" sz="1400" b="1" dirty="0">
                <a:solidFill>
                  <a:srgbClr val="520935"/>
                </a:solidFill>
                <a:latin typeface="Calibre Light"/>
              </a:rPr>
              <a:t>Wat is SOLID?</a:t>
            </a:r>
          </a:p>
          <a:p>
            <a:r>
              <a:rPr lang="nl-NL" sz="1400" b="1" dirty="0">
                <a:solidFill>
                  <a:srgbClr val="520935"/>
                </a:solidFill>
                <a:latin typeface="Calibre Light"/>
              </a:rPr>
              <a:t>SOLID implementatie</a:t>
            </a:r>
          </a:p>
          <a:p>
            <a:endParaRPr lang="nl-NL" sz="1400" b="1" dirty="0">
              <a:solidFill>
                <a:srgbClr val="520935"/>
              </a:solidFill>
              <a:latin typeface="Calibre Light"/>
            </a:endParaRPr>
          </a:p>
        </p:txBody>
      </p:sp>
    </p:spTree>
    <p:extLst>
      <p:ext uri="{BB962C8B-B14F-4D97-AF65-F5344CB8AC3E}">
        <p14:creationId xmlns:p14="http://schemas.microsoft.com/office/powerpoint/2010/main" val="1101567758"/>
      </p:ext>
    </p:extLst>
  </p:cSld>
  <p:clrMapOvr>
    <a:masterClrMapping/>
  </p:clrMapOvr>
</p:sld>
</file>

<file path=ppt/theme/theme1.xml><?xml version="1.0" encoding="utf-8"?>
<a:theme xmlns:a="http://schemas.openxmlformats.org/drawingml/2006/main" name="Titelpagina's">
  <a:themeElements>
    <a:clrScheme name="Snakeware">
      <a:dk1>
        <a:srgbClr val="520935"/>
      </a:dk1>
      <a:lt1>
        <a:srgbClr val="F6F3F5"/>
      </a:lt1>
      <a:dk2>
        <a:srgbClr val="000000"/>
      </a:dk2>
      <a:lt2>
        <a:srgbClr val="E7E6E6"/>
      </a:lt2>
      <a:accent1>
        <a:srgbClr val="FAD4D5"/>
      </a:accent1>
      <a:accent2>
        <a:srgbClr val="F5AAAB"/>
      </a:accent2>
      <a:accent3>
        <a:srgbClr val="F18081"/>
      </a:accent3>
      <a:accent4>
        <a:srgbClr val="FFFFFF"/>
      </a:accent4>
      <a:accent5>
        <a:srgbClr val="520935"/>
      </a:accent5>
      <a:accent6>
        <a:srgbClr val="E82C2E"/>
      </a:accent6>
      <a:hlink>
        <a:srgbClr val="520935"/>
      </a:hlink>
      <a:folHlink>
        <a:srgbClr val="520935"/>
      </a:folHlink>
    </a:clrScheme>
    <a:fontScheme name="Snakeware">
      <a:majorFont>
        <a:latin typeface="Calibre Semibold"/>
        <a:ea typeface=""/>
        <a:cs typeface=""/>
      </a:majorFont>
      <a:minorFont>
        <a:latin typeface="Calibr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cept - Template Presentatie" id="{2781F710-D000-455F-A4DB-1657F05CD8CD}" vid="{BEDFF483-168F-46CB-A63B-F6B2AC71128A}"/>
    </a:ext>
  </a:extLst>
</a:theme>
</file>

<file path=ppt/theme/theme2.xml><?xml version="1.0" encoding="utf-8"?>
<a:theme xmlns:a="http://schemas.openxmlformats.org/drawingml/2006/main" name="Opdrachtgevers">
  <a:themeElements>
    <a:clrScheme name="Snakeware">
      <a:dk1>
        <a:srgbClr val="520935"/>
      </a:dk1>
      <a:lt1>
        <a:srgbClr val="F6F3F5"/>
      </a:lt1>
      <a:dk2>
        <a:srgbClr val="000000"/>
      </a:dk2>
      <a:lt2>
        <a:srgbClr val="E7E6E6"/>
      </a:lt2>
      <a:accent1>
        <a:srgbClr val="FAD4D5"/>
      </a:accent1>
      <a:accent2>
        <a:srgbClr val="F5AAAB"/>
      </a:accent2>
      <a:accent3>
        <a:srgbClr val="F18081"/>
      </a:accent3>
      <a:accent4>
        <a:srgbClr val="FFFFFF"/>
      </a:accent4>
      <a:accent5>
        <a:srgbClr val="520935"/>
      </a:accent5>
      <a:accent6>
        <a:srgbClr val="E82C2E"/>
      </a:accent6>
      <a:hlink>
        <a:srgbClr val="520935"/>
      </a:hlink>
      <a:folHlink>
        <a:srgbClr val="520935"/>
      </a:folHlink>
    </a:clrScheme>
    <a:fontScheme name="Snakeware">
      <a:majorFont>
        <a:latin typeface="Calibre Semibold"/>
        <a:ea typeface=""/>
        <a:cs typeface=""/>
      </a:majorFont>
      <a:minorFont>
        <a:latin typeface="Calibr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nakeware logo dia's">
  <a:themeElements>
    <a:clrScheme name="Snakeware">
      <a:dk1>
        <a:srgbClr val="520935"/>
      </a:dk1>
      <a:lt1>
        <a:srgbClr val="F6F3F5"/>
      </a:lt1>
      <a:dk2>
        <a:srgbClr val="000000"/>
      </a:dk2>
      <a:lt2>
        <a:srgbClr val="E7E6E6"/>
      </a:lt2>
      <a:accent1>
        <a:srgbClr val="FAD4D5"/>
      </a:accent1>
      <a:accent2>
        <a:srgbClr val="F5AAAB"/>
      </a:accent2>
      <a:accent3>
        <a:srgbClr val="F18081"/>
      </a:accent3>
      <a:accent4>
        <a:srgbClr val="FFFFFF"/>
      </a:accent4>
      <a:accent5>
        <a:srgbClr val="520935"/>
      </a:accent5>
      <a:accent6>
        <a:srgbClr val="E82C2E"/>
      </a:accent6>
      <a:hlink>
        <a:srgbClr val="520935"/>
      </a:hlink>
      <a:folHlink>
        <a:srgbClr val="520935"/>
      </a:folHlink>
    </a:clrScheme>
    <a:fontScheme name="Snakeware">
      <a:majorFont>
        <a:latin typeface="Calibre Semibold"/>
        <a:ea typeface=""/>
        <a:cs typeface=""/>
      </a:majorFont>
      <a:minorFont>
        <a:latin typeface="Calibr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ampagina's">
  <a:themeElements>
    <a:clrScheme name="Snakeware">
      <a:dk1>
        <a:srgbClr val="520935"/>
      </a:dk1>
      <a:lt1>
        <a:srgbClr val="F6F3F5"/>
      </a:lt1>
      <a:dk2>
        <a:srgbClr val="000000"/>
      </a:dk2>
      <a:lt2>
        <a:srgbClr val="E7E6E6"/>
      </a:lt2>
      <a:accent1>
        <a:srgbClr val="FAD4D5"/>
      </a:accent1>
      <a:accent2>
        <a:srgbClr val="F5AAAB"/>
      </a:accent2>
      <a:accent3>
        <a:srgbClr val="F18081"/>
      </a:accent3>
      <a:accent4>
        <a:srgbClr val="FFFFFF"/>
      </a:accent4>
      <a:accent5>
        <a:srgbClr val="520935"/>
      </a:accent5>
      <a:accent6>
        <a:srgbClr val="E82C2E"/>
      </a:accent6>
      <a:hlink>
        <a:srgbClr val="520935"/>
      </a:hlink>
      <a:folHlink>
        <a:srgbClr val="520935"/>
      </a:folHlink>
    </a:clrScheme>
    <a:fontScheme name="Snakeware">
      <a:majorFont>
        <a:latin typeface="Calibre Semibold"/>
        <a:ea typeface=""/>
        <a:cs typeface=""/>
      </a:majorFont>
      <a:minorFont>
        <a:latin typeface="Calibr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agina's met tekst/bullets">
  <a:themeElements>
    <a:clrScheme name="Snakeware">
      <a:dk1>
        <a:srgbClr val="520935"/>
      </a:dk1>
      <a:lt1>
        <a:srgbClr val="F6F3F5"/>
      </a:lt1>
      <a:dk2>
        <a:srgbClr val="000000"/>
      </a:dk2>
      <a:lt2>
        <a:srgbClr val="E7E6E6"/>
      </a:lt2>
      <a:accent1>
        <a:srgbClr val="FAD4D5"/>
      </a:accent1>
      <a:accent2>
        <a:srgbClr val="F5AAAB"/>
      </a:accent2>
      <a:accent3>
        <a:srgbClr val="F18081"/>
      </a:accent3>
      <a:accent4>
        <a:srgbClr val="FFFFFF"/>
      </a:accent4>
      <a:accent5>
        <a:srgbClr val="520935"/>
      </a:accent5>
      <a:accent6>
        <a:srgbClr val="E82C2E"/>
      </a:accent6>
      <a:hlink>
        <a:srgbClr val="520935"/>
      </a:hlink>
      <a:folHlink>
        <a:srgbClr val="520935"/>
      </a:folHlink>
    </a:clrScheme>
    <a:fontScheme name="Snakeware">
      <a:majorFont>
        <a:latin typeface="Calibre Semibold"/>
        <a:ea typeface=""/>
        <a:cs typeface=""/>
      </a:majorFont>
      <a:minorFont>
        <a:latin typeface="Calibr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cept - Template Presentatie" id="{2781F710-D000-455F-A4DB-1657F05CD8CD}" vid="{C2983319-BF27-47E3-A739-CE705DCBC54C}"/>
    </a:ext>
  </a:extLst>
</a:theme>
</file>

<file path=ppt/theme/theme6.xml><?xml version="1.0" encoding="utf-8"?>
<a:theme xmlns:a="http://schemas.openxmlformats.org/drawingml/2006/main" name="Pagina's met tekst/bullets en afbeeldingen">
  <a:themeElements>
    <a:clrScheme name="Snakeware">
      <a:dk1>
        <a:srgbClr val="520935"/>
      </a:dk1>
      <a:lt1>
        <a:srgbClr val="F6F3F5"/>
      </a:lt1>
      <a:dk2>
        <a:srgbClr val="000000"/>
      </a:dk2>
      <a:lt2>
        <a:srgbClr val="E7E6E6"/>
      </a:lt2>
      <a:accent1>
        <a:srgbClr val="FAD4D5"/>
      </a:accent1>
      <a:accent2>
        <a:srgbClr val="F5AAAB"/>
      </a:accent2>
      <a:accent3>
        <a:srgbClr val="F18081"/>
      </a:accent3>
      <a:accent4>
        <a:srgbClr val="FFFFFF"/>
      </a:accent4>
      <a:accent5>
        <a:srgbClr val="520935"/>
      </a:accent5>
      <a:accent6>
        <a:srgbClr val="E82C2E"/>
      </a:accent6>
      <a:hlink>
        <a:srgbClr val="520935"/>
      </a:hlink>
      <a:folHlink>
        <a:srgbClr val="520935"/>
      </a:folHlink>
    </a:clrScheme>
    <a:fontScheme name="Snakeware">
      <a:majorFont>
        <a:latin typeface="Calibre Semibold"/>
        <a:ea typeface=""/>
        <a:cs typeface=""/>
      </a:majorFont>
      <a:minorFont>
        <a:latin typeface="Calibr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cept - Template Presentatie" id="{2781F710-D000-455F-A4DB-1657F05CD8CD}" vid="{F12A5C4F-02E0-4B28-8166-25F6AF97C090}"/>
    </a:ext>
  </a:extLst>
</a:theme>
</file>

<file path=ppt/theme/theme7.xml><?xml version="1.0" encoding="utf-8"?>
<a:theme xmlns:a="http://schemas.openxmlformats.org/drawingml/2006/main" name="Afbeeldingen">
  <a:themeElements>
    <a:clrScheme name="Snakeware">
      <a:dk1>
        <a:srgbClr val="520935"/>
      </a:dk1>
      <a:lt1>
        <a:srgbClr val="F6F3F5"/>
      </a:lt1>
      <a:dk2>
        <a:srgbClr val="000000"/>
      </a:dk2>
      <a:lt2>
        <a:srgbClr val="E7E6E6"/>
      </a:lt2>
      <a:accent1>
        <a:srgbClr val="FAD4D5"/>
      </a:accent1>
      <a:accent2>
        <a:srgbClr val="F5AAAB"/>
      </a:accent2>
      <a:accent3>
        <a:srgbClr val="F18081"/>
      </a:accent3>
      <a:accent4>
        <a:srgbClr val="FFFFFF"/>
      </a:accent4>
      <a:accent5>
        <a:srgbClr val="520935"/>
      </a:accent5>
      <a:accent6>
        <a:srgbClr val="E82C2E"/>
      </a:accent6>
      <a:hlink>
        <a:srgbClr val="520935"/>
      </a:hlink>
      <a:folHlink>
        <a:srgbClr val="520935"/>
      </a:folHlink>
    </a:clrScheme>
    <a:fontScheme name="Snakeware">
      <a:majorFont>
        <a:latin typeface="Calibre Semibold"/>
        <a:ea typeface=""/>
        <a:cs typeface=""/>
      </a:majorFont>
      <a:minorFont>
        <a:latin typeface="Calibr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cept - Template Presentatie" id="{2781F710-D000-455F-A4DB-1657F05CD8CD}" vid="{F52D88A3-7952-438A-B590-67090016744B}"/>
    </a:ext>
  </a:extLst>
</a:theme>
</file>

<file path=ppt/theme/theme8.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7d916a6d-e157-49b0-a291-850104572f9d">
      <UserInfo>
        <DisplayName>Toine Dinkelberg</DisplayName>
        <AccountId>19</AccountId>
        <AccountType/>
      </UserInfo>
      <UserInfo>
        <DisplayName>Julia de Vos</DisplayName>
        <AccountId>145</AccountId>
        <AccountType/>
      </UserInfo>
    </SharedWithUsers>
    <TaxCatchAll xmlns="7d916a6d-e157-49b0-a291-850104572f9d" xsi:nil="true"/>
    <lcf76f155ced4ddcb4097134ff3c332f xmlns="dd16646d-63f2-43ae-a053-6f505eeec14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ADAD1A38015E741A5F34D6FCDE151BF" ma:contentTypeVersion="16" ma:contentTypeDescription="Een nieuw document maken." ma:contentTypeScope="" ma:versionID="5ac9729d750ae1a2bdb6d24ebbafc57d">
  <xsd:schema xmlns:xsd="http://www.w3.org/2001/XMLSchema" xmlns:xs="http://www.w3.org/2001/XMLSchema" xmlns:p="http://schemas.microsoft.com/office/2006/metadata/properties" xmlns:ns2="dd16646d-63f2-43ae-a053-6f505eeec142" xmlns:ns3="7d916a6d-e157-49b0-a291-850104572f9d" targetNamespace="http://schemas.microsoft.com/office/2006/metadata/properties" ma:root="true" ma:fieldsID="0104258f86118474c6f367458171b27d" ns2:_="" ns3:_="">
    <xsd:import namespace="dd16646d-63f2-43ae-a053-6f505eeec142"/>
    <xsd:import namespace="7d916a6d-e157-49b0-a291-850104572f9d"/>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16646d-63f2-43ae-a053-6f505eeec1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Afbeeldingtags" ma:readOnly="false" ma:fieldId="{5cf76f15-5ced-4ddc-b409-7134ff3c332f}" ma:taxonomyMulti="true" ma:sspId="928b8fbc-8fc5-4bd6-a9b3-8e19231189e1" ma:termSetId="09814cd3-568e-fe90-9814-8d621ff8fb84" ma:anchorId="fba54fb3-c3e1-fe81-a776-ca4b69148c4d" ma:open="true" ma:isKeyword="false">
      <xsd:complexType>
        <xsd:sequence>
          <xsd:element ref="pc:Terms" minOccurs="0" maxOccurs="1"/>
        </xsd:sequence>
      </xsd:complex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916a6d-e157-49b0-a291-850104572f9d" elementFormDefault="qualified">
    <xsd:import namespace="http://schemas.microsoft.com/office/2006/documentManagement/types"/>
    <xsd:import namespace="http://schemas.microsoft.com/office/infopath/2007/PartnerControls"/>
    <xsd:element name="SharedWithUsers" ma:index="11"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Gedeeld met details" ma:internalName="SharedWithDetails" ma:readOnly="true">
      <xsd:simpleType>
        <xsd:restriction base="dms:Note">
          <xsd:maxLength value="255"/>
        </xsd:restriction>
      </xsd:simpleType>
    </xsd:element>
    <xsd:element name="TaxCatchAll" ma:index="20" nillable="true" ma:displayName="Taxonomy Catch All Column" ma:hidden="true" ma:list="{5d068953-6077-4402-83c4-647c1f615350}" ma:internalName="TaxCatchAll" ma:showField="CatchAllData" ma:web="7d916a6d-e157-49b0-a291-850104572f9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BA006-2C95-4A4F-9516-99EC5CE6C76C}">
  <ds:schemaRefs>
    <ds:schemaRef ds:uri="http://schemas.microsoft.com/sharepoint/v3/contenttype/forms"/>
  </ds:schemaRefs>
</ds:datastoreItem>
</file>

<file path=customXml/itemProps2.xml><?xml version="1.0" encoding="utf-8"?>
<ds:datastoreItem xmlns:ds="http://schemas.openxmlformats.org/officeDocument/2006/customXml" ds:itemID="{B82B532B-9BE8-490E-83B0-8FBBECE215DE}">
  <ds:schemaRefs>
    <ds:schemaRef ds:uri="http://www.w3.org/XML/1998/namespace"/>
    <ds:schemaRef ds:uri="http://schemas.microsoft.com/office/2006/metadata/properties"/>
    <ds:schemaRef ds:uri="http://purl.org/dc/terms/"/>
    <ds:schemaRef ds:uri="http://schemas.openxmlformats.org/package/2006/metadata/core-properties"/>
    <ds:schemaRef ds:uri="http://purl.org/dc/elements/1.1/"/>
    <ds:schemaRef ds:uri="dd16646d-63f2-43ae-a053-6f505eeec142"/>
    <ds:schemaRef ds:uri="http://schemas.microsoft.com/office/2006/documentManagement/types"/>
    <ds:schemaRef ds:uri="http://schemas.microsoft.com/office/infopath/2007/PartnerControls"/>
    <ds:schemaRef ds:uri="7d916a6d-e157-49b0-a291-850104572f9d"/>
    <ds:schemaRef ds:uri="http://purl.org/dc/dcmitype/"/>
  </ds:schemaRefs>
</ds:datastoreItem>
</file>

<file path=customXml/itemProps3.xml><?xml version="1.0" encoding="utf-8"?>
<ds:datastoreItem xmlns:ds="http://schemas.openxmlformats.org/officeDocument/2006/customXml" ds:itemID="{CE4F2C9D-5B6E-44CF-AE49-6CB9238179F4}">
  <ds:schemaRefs>
    <ds:schemaRef ds:uri="7d916a6d-e157-49b0-a291-850104572f9d"/>
    <ds:schemaRef ds:uri="dd16646d-63f2-43ae-a053-6f505eeec1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Concept - Template Presentatie</Template>
  <TotalTime>1386</TotalTime>
  <Words>923</Words>
  <Application>Microsoft Office PowerPoint</Application>
  <PresentationFormat>Widescreen</PresentationFormat>
  <Paragraphs>111</Paragraphs>
  <Slides>11</Slides>
  <Notes>11</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11</vt:i4>
      </vt:variant>
    </vt:vector>
  </HeadingPairs>
  <TitlesOfParts>
    <vt:vector size="25" baseType="lpstr">
      <vt:lpstr>Calibre Semibold</vt:lpstr>
      <vt:lpstr>Caladea</vt:lpstr>
      <vt:lpstr>Calibre Light</vt:lpstr>
      <vt:lpstr>Arial</vt:lpstr>
      <vt:lpstr>Calibri</vt:lpstr>
      <vt:lpstr>Calibre Medium</vt:lpstr>
      <vt:lpstr>Wingdings</vt:lpstr>
      <vt:lpstr>Titelpagina's</vt:lpstr>
      <vt:lpstr>Opdrachtgevers</vt:lpstr>
      <vt:lpstr>Snakeware logo dia's</vt:lpstr>
      <vt:lpstr>Teampagina's</vt:lpstr>
      <vt:lpstr>Pagina's met tekst/bullets</vt:lpstr>
      <vt:lpstr>Pagina's met tekst/bullets en afbeeldingen</vt:lpstr>
      <vt:lpstr>Afbeeldingen</vt:lpstr>
      <vt:lpstr>PowerPoint Presentation</vt:lpstr>
      <vt:lpstr>Waarom een nieuw CMS?</vt:lpstr>
      <vt:lpstr>Het nieuwe Datamodel</vt:lpstr>
      <vt:lpstr>Het nieuwe Datamodel (Fields)</vt:lpstr>
      <vt:lpstr>Het nieuwe Datamodel (Items)</vt:lpstr>
      <vt:lpstr>Het nieuwe Datamodel (class diagram)</vt:lpstr>
      <vt:lpstr>Rendering van het datamodel</vt:lpstr>
      <vt:lpstr>Rendering van datamodel (visualisatie datastructuur)</vt:lpstr>
      <vt:lpstr>Softwarearchitectuur</vt:lpstr>
      <vt:lpstr>Wat is SOLID?</vt:lpstr>
      <vt:lpstr>SOLID implementatie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 Wind</dc:creator>
  <cp:lastModifiedBy>Dante Klijn</cp:lastModifiedBy>
  <cp:revision>16</cp:revision>
  <dcterms:created xsi:type="dcterms:W3CDTF">2022-11-18T08:09:12Z</dcterms:created>
  <dcterms:modified xsi:type="dcterms:W3CDTF">2024-04-09T07:03:44Z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0x0101007ADAD1A38015E741A5F34D6FCDE151BF</vt:lpwstr>
  </property>
  <property fmtid="{D5CDD505-2E9C-101B-9397-08002B2CF9AE}" pid="3" name="MediaServiceImageTags">
    <vt:lpwstr/>
  </property>
</Properties>
</file>